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ags/tag6.xml" ContentType="application/vnd.openxmlformats-officedocument.presentationml.tags+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0" r:id="rId5"/>
    <p:sldMasterId id="2147483677" r:id="rId6"/>
    <p:sldMasterId id="2147483703" r:id="rId7"/>
  </p:sldMasterIdLst>
  <p:notesMasterIdLst>
    <p:notesMasterId r:id="rId25"/>
  </p:notesMasterIdLst>
  <p:sldIdLst>
    <p:sldId id="297" r:id="rId8"/>
    <p:sldId id="295" r:id="rId9"/>
    <p:sldId id="306" r:id="rId10"/>
    <p:sldId id="305" r:id="rId11"/>
    <p:sldId id="298" r:id="rId12"/>
    <p:sldId id="284" r:id="rId13"/>
    <p:sldId id="285" r:id="rId14"/>
    <p:sldId id="282" r:id="rId15"/>
    <p:sldId id="283" r:id="rId16"/>
    <p:sldId id="291" r:id="rId17"/>
    <p:sldId id="292" r:id="rId18"/>
    <p:sldId id="301" r:id="rId19"/>
    <p:sldId id="303" r:id="rId20"/>
    <p:sldId id="304" r:id="rId21"/>
    <p:sldId id="302" r:id="rId22"/>
    <p:sldId id="307" r:id="rId23"/>
    <p:sldId id="300"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9" d="100"/>
          <a:sy n="99" d="100"/>
        </p:scale>
        <p:origin x="558" y="8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EFCBF4-9865-42B4-A3E1-5FE03CA225A5}"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en-US"/>
        </a:p>
      </dgm:t>
    </dgm:pt>
    <dgm:pt modelId="{24009EAD-200B-4E28-8FAF-35C447FBD206}">
      <dgm:prSet phldrT="[Text]" custT="1"/>
      <dgm:spPr/>
      <dgm:t>
        <a:bodyPr/>
        <a:lstStyle/>
        <a:p>
          <a:r>
            <a:rPr lang="en-US" sz="1400" b="1" dirty="0" smtClean="0"/>
            <a:t>Communities of Practice</a:t>
          </a:r>
          <a:endParaRPr lang="en-US" sz="1400" b="1" dirty="0"/>
        </a:p>
      </dgm:t>
      <dgm:extLst>
        <a:ext uri="{E40237B7-FDA0-4F09-8148-C483321AD2D9}">
          <dgm14:cNvPr xmlns:dgm14="http://schemas.microsoft.com/office/drawing/2010/diagram" id="0" name="" descr="Communities of Practice" title="Communities of Practice"/>
        </a:ext>
      </dgm:extLst>
    </dgm:pt>
    <dgm:pt modelId="{CC8811CC-FD1B-4900-B178-17686A13A76D}" type="parTrans" cxnId="{9D0250A3-BD34-42C5-B012-DBE2B3DE30E9}">
      <dgm:prSet/>
      <dgm:spPr/>
      <dgm:t>
        <a:bodyPr/>
        <a:lstStyle/>
        <a:p>
          <a:endParaRPr lang="en-US"/>
        </a:p>
      </dgm:t>
    </dgm:pt>
    <dgm:pt modelId="{54D9AF91-06E2-4A3D-AE14-5BCBE599938F}" type="sibTrans" cxnId="{9D0250A3-BD34-42C5-B012-DBE2B3DE30E9}">
      <dgm:prSet custT="1"/>
      <dgm:spPr/>
      <dgm:t>
        <a:bodyPr/>
        <a:lstStyle/>
        <a:p>
          <a:r>
            <a:rPr lang="en-US" sz="1400" b="1" dirty="0" smtClean="0"/>
            <a:t>Training Technical Community </a:t>
          </a:r>
          <a:endParaRPr lang="en-US" sz="1400" b="1" dirty="0"/>
        </a:p>
      </dgm:t>
      <dgm:extLst>
        <a:ext uri="{E40237B7-FDA0-4F09-8148-C483321AD2D9}">
          <dgm14:cNvPr xmlns:dgm14="http://schemas.microsoft.com/office/drawing/2010/diagram" id="0" name="" descr="Training Technical Community" title="Training Technical Community"/>
        </a:ext>
      </dgm:extLst>
    </dgm:pt>
    <dgm:pt modelId="{01362799-C3A2-4FF7-94E2-BA7BA79B7F34}">
      <dgm:prSet phldrT="[Text]" custT="1"/>
      <dgm:spPr/>
      <dgm:t>
        <a:bodyPr/>
        <a:lstStyle/>
        <a:p>
          <a:r>
            <a:rPr lang="en-US" sz="1000" b="1" dirty="0" smtClean="0"/>
            <a:t>TYPES:</a:t>
          </a:r>
        </a:p>
        <a:p>
          <a:r>
            <a:rPr lang="en-US" sz="1000" b="1" dirty="0" smtClean="0"/>
            <a:t>Source Selection</a:t>
          </a:r>
        </a:p>
        <a:p>
          <a:r>
            <a:rPr lang="en-US" sz="1000" b="1" dirty="0" smtClean="0"/>
            <a:t>Pricing</a:t>
          </a:r>
        </a:p>
        <a:p>
          <a:r>
            <a:rPr lang="en-US" sz="1000" b="1" dirty="0" smtClean="0"/>
            <a:t>Others as required</a:t>
          </a:r>
          <a:endParaRPr lang="en-US" sz="1000" b="1" dirty="0"/>
        </a:p>
      </dgm:t>
    </dgm:pt>
    <dgm:pt modelId="{6D289176-A506-42A8-9550-252D01C6C6DD}" type="parTrans" cxnId="{8943D443-F09F-4F5D-993C-BE0AFC74D424}">
      <dgm:prSet/>
      <dgm:spPr/>
      <dgm:t>
        <a:bodyPr/>
        <a:lstStyle/>
        <a:p>
          <a:endParaRPr lang="en-US"/>
        </a:p>
      </dgm:t>
    </dgm:pt>
    <dgm:pt modelId="{5CB0EE91-C2BB-4CF0-9412-C088DFDC1FAA}" type="sibTrans" cxnId="{8943D443-F09F-4F5D-993C-BE0AFC74D424}">
      <dgm:prSet/>
      <dgm:spPr/>
      <dgm:t>
        <a:bodyPr/>
        <a:lstStyle/>
        <a:p>
          <a:endParaRPr lang="en-US"/>
        </a:p>
      </dgm:t>
    </dgm:pt>
    <dgm:pt modelId="{E1110159-F097-4388-B1B8-051729E36D12}">
      <dgm:prSet phldrT="[Text]"/>
      <dgm:spPr/>
      <dgm:t>
        <a:bodyPr/>
        <a:lstStyle/>
        <a:p>
          <a:r>
            <a:rPr lang="en-US" b="1" dirty="0" smtClean="0"/>
            <a:t>Knowledge Management Portal</a:t>
          </a:r>
          <a:endParaRPr lang="en-US" b="1" dirty="0"/>
        </a:p>
      </dgm:t>
      <dgm:extLst>
        <a:ext uri="{E40237B7-FDA0-4F09-8148-C483321AD2D9}">
          <dgm14:cNvPr xmlns:dgm14="http://schemas.microsoft.com/office/drawing/2010/diagram" id="0" name="" descr="Knowledge Management Portal" title="Knowledge Management Portal"/>
        </a:ext>
      </dgm:extLst>
    </dgm:pt>
    <dgm:pt modelId="{1A1AFDD1-0F20-47CA-95B5-5472EF384430}" type="parTrans" cxnId="{D33C2B37-97DC-4420-811A-F4EDFEB33CC2}">
      <dgm:prSet/>
      <dgm:spPr/>
      <dgm:t>
        <a:bodyPr/>
        <a:lstStyle/>
        <a:p>
          <a:endParaRPr lang="en-US"/>
        </a:p>
      </dgm:t>
    </dgm:pt>
    <dgm:pt modelId="{55494B56-FB2D-44EC-A6A3-A91C9908AC1F}" type="sibTrans" cxnId="{D33C2B37-97DC-4420-811A-F4EDFEB33CC2}">
      <dgm:prSet custT="1"/>
      <dgm:spPr/>
      <dgm:t>
        <a:bodyPr/>
        <a:lstStyle/>
        <a:p>
          <a:r>
            <a:rPr lang="en-US" sz="1400" b="1" dirty="0" smtClean="0"/>
            <a:t>Lessons Learned</a:t>
          </a:r>
          <a:endParaRPr lang="en-US" sz="1400" b="1" dirty="0"/>
        </a:p>
      </dgm:t>
      <dgm:extLst>
        <a:ext uri="{E40237B7-FDA0-4F09-8148-C483321AD2D9}">
          <dgm14:cNvPr xmlns:dgm14="http://schemas.microsoft.com/office/drawing/2010/diagram" id="0" name="" descr="Lessons Learned" title="Lessons Learned"/>
        </a:ext>
      </dgm:extLst>
    </dgm:pt>
    <dgm:pt modelId="{6FF393F4-3328-4E79-8D4E-570F3520644B}">
      <dgm:prSet phldrT="[Text]"/>
      <dgm:spPr/>
      <dgm:t>
        <a:bodyPr/>
        <a:lstStyle/>
        <a:p>
          <a:pPr algn="l"/>
          <a:r>
            <a:rPr lang="en-US" b="1" dirty="0" smtClean="0"/>
            <a:t>KM overarching approach:</a:t>
          </a:r>
        </a:p>
        <a:p>
          <a:pPr algn="l"/>
          <a:r>
            <a:rPr lang="en-US" b="1" dirty="0" smtClean="0"/>
            <a:t>Strategic Plan including</a:t>
          </a:r>
        </a:p>
        <a:p>
          <a:pPr algn="l"/>
          <a:r>
            <a:rPr lang="en-US" b="1" dirty="0" smtClean="0"/>
            <a:t>Governance and</a:t>
          </a:r>
        </a:p>
        <a:p>
          <a:pPr algn="l"/>
          <a:r>
            <a:rPr lang="en-US" b="1" dirty="0" smtClean="0"/>
            <a:t>Communications Plan</a:t>
          </a:r>
          <a:endParaRPr lang="en-US" dirty="0"/>
        </a:p>
      </dgm:t>
    </dgm:pt>
    <dgm:pt modelId="{E30ABE17-B03C-49AF-A9CC-DA6B5CD859F0}" type="parTrans" cxnId="{C69DFB7D-053C-4F54-A021-0A05A3BDE6BD}">
      <dgm:prSet/>
      <dgm:spPr/>
      <dgm:t>
        <a:bodyPr/>
        <a:lstStyle/>
        <a:p>
          <a:endParaRPr lang="en-US"/>
        </a:p>
      </dgm:t>
    </dgm:pt>
    <dgm:pt modelId="{7386A354-92C9-4548-BD52-F13C24238E44}" type="sibTrans" cxnId="{C69DFB7D-053C-4F54-A021-0A05A3BDE6BD}">
      <dgm:prSet/>
      <dgm:spPr/>
      <dgm:t>
        <a:bodyPr/>
        <a:lstStyle/>
        <a:p>
          <a:endParaRPr lang="en-US"/>
        </a:p>
      </dgm:t>
    </dgm:pt>
    <dgm:pt modelId="{2774D31F-0470-4A31-B22B-9CD3A0E6BD1E}">
      <dgm:prSet phldrT="[Text]" custT="1"/>
      <dgm:spPr/>
      <dgm:t>
        <a:bodyPr/>
        <a:lstStyle/>
        <a:p>
          <a:r>
            <a:rPr lang="en-US" sz="1400" b="1" dirty="0" smtClean="0"/>
            <a:t>Case Studies</a:t>
          </a:r>
          <a:endParaRPr lang="en-US" sz="1400" b="1" dirty="0"/>
        </a:p>
      </dgm:t>
      <dgm:extLst>
        <a:ext uri="{E40237B7-FDA0-4F09-8148-C483321AD2D9}">
          <dgm14:cNvPr xmlns:dgm14="http://schemas.microsoft.com/office/drawing/2010/diagram" id="0" name="" descr="Case Studies" title="Case Studies"/>
        </a:ext>
      </dgm:extLst>
    </dgm:pt>
    <dgm:pt modelId="{55451719-2B1A-428B-AB7E-B3A651B59FB9}" type="parTrans" cxnId="{8BC213DD-7AF8-49CE-9FA6-115EDDE72994}">
      <dgm:prSet/>
      <dgm:spPr/>
      <dgm:t>
        <a:bodyPr/>
        <a:lstStyle/>
        <a:p>
          <a:endParaRPr lang="en-US"/>
        </a:p>
      </dgm:t>
    </dgm:pt>
    <dgm:pt modelId="{6FA090DE-9C32-49F4-80DF-C8DBFBCDAAAB}" type="sibTrans" cxnId="{8BC213DD-7AF8-49CE-9FA6-115EDDE72994}">
      <dgm:prSet custT="1"/>
      <dgm:spPr/>
      <dgm:t>
        <a:bodyPr/>
        <a:lstStyle/>
        <a:p>
          <a:r>
            <a:rPr lang="en-US" sz="1400" b="1" dirty="0" smtClean="0"/>
            <a:t>Tools</a:t>
          </a:r>
        </a:p>
        <a:p>
          <a:r>
            <a:rPr lang="en-US" sz="1400" b="1" dirty="0" smtClean="0"/>
            <a:t>-Videos</a:t>
          </a:r>
        </a:p>
        <a:p>
          <a:r>
            <a:rPr lang="en-US" sz="1400" b="1" dirty="0" smtClean="0"/>
            <a:t>-weblinks</a:t>
          </a:r>
          <a:endParaRPr lang="en-US" sz="1400" b="1" dirty="0"/>
        </a:p>
      </dgm:t>
      <dgm:extLst>
        <a:ext uri="{E40237B7-FDA0-4F09-8148-C483321AD2D9}">
          <dgm14:cNvPr xmlns:dgm14="http://schemas.microsoft.com/office/drawing/2010/diagram" id="0" name="" descr="Tools, Videos, and Weblinks" title="Tools, Videos, and Weblinks"/>
        </a:ext>
      </dgm:extLst>
    </dgm:pt>
    <dgm:pt modelId="{1CAC896B-B29B-4915-81A5-2E2DE4EC1B5B}">
      <dgm:prSet phldrT="[Text]"/>
      <dgm:spPr/>
      <dgm:t>
        <a:bodyPr/>
        <a:lstStyle/>
        <a:p>
          <a:r>
            <a:rPr lang="en-US" b="1" dirty="0" smtClean="0"/>
            <a:t>LEVELS:</a:t>
          </a:r>
        </a:p>
        <a:p>
          <a:r>
            <a:rPr lang="en-US" b="1" dirty="0" smtClean="0"/>
            <a:t>Agency</a:t>
          </a:r>
        </a:p>
        <a:p>
          <a:r>
            <a:rPr lang="en-US" b="1" dirty="0" smtClean="0"/>
            <a:t>Center </a:t>
          </a:r>
        </a:p>
        <a:p>
          <a:r>
            <a:rPr lang="en-US" b="1" dirty="0" smtClean="0"/>
            <a:t>Project </a:t>
          </a:r>
        </a:p>
        <a:p>
          <a:r>
            <a:rPr lang="en-US" b="1" dirty="0" smtClean="0"/>
            <a:t>Subject matter </a:t>
          </a:r>
          <a:endParaRPr lang="en-US" b="1" dirty="0"/>
        </a:p>
      </dgm:t>
    </dgm:pt>
    <dgm:pt modelId="{704F297C-1358-4AF0-A305-04D7104B67B9}" type="parTrans" cxnId="{EE571909-A577-480C-AFE9-A843167D1323}">
      <dgm:prSet/>
      <dgm:spPr/>
      <dgm:t>
        <a:bodyPr/>
        <a:lstStyle/>
        <a:p>
          <a:endParaRPr lang="en-US"/>
        </a:p>
      </dgm:t>
    </dgm:pt>
    <dgm:pt modelId="{631F446C-CB8A-42AF-800E-E97451555F34}" type="sibTrans" cxnId="{EE571909-A577-480C-AFE9-A843167D1323}">
      <dgm:prSet/>
      <dgm:spPr/>
      <dgm:t>
        <a:bodyPr/>
        <a:lstStyle/>
        <a:p>
          <a:endParaRPr lang="en-US"/>
        </a:p>
      </dgm:t>
    </dgm:pt>
    <dgm:pt modelId="{65DC11F2-B2C4-4A55-9058-0A25829C7277}" type="pres">
      <dgm:prSet presAssocID="{15EFCBF4-9865-42B4-A3E1-5FE03CA225A5}" presName="Name0" presStyleCnt="0">
        <dgm:presLayoutVars>
          <dgm:chMax/>
          <dgm:chPref/>
          <dgm:dir/>
          <dgm:animLvl val="lvl"/>
        </dgm:presLayoutVars>
      </dgm:prSet>
      <dgm:spPr/>
      <dgm:t>
        <a:bodyPr/>
        <a:lstStyle/>
        <a:p>
          <a:endParaRPr lang="en-US"/>
        </a:p>
      </dgm:t>
    </dgm:pt>
    <dgm:pt modelId="{8B6A24B1-B9C1-42D5-865A-38B4C4207C1D}" type="pres">
      <dgm:prSet presAssocID="{24009EAD-200B-4E28-8FAF-35C447FBD206}" presName="composite" presStyleCnt="0"/>
      <dgm:spPr/>
    </dgm:pt>
    <dgm:pt modelId="{E19887FC-CB3E-4234-B8C1-31174E348564}" type="pres">
      <dgm:prSet presAssocID="{24009EAD-200B-4E28-8FAF-35C447FBD206}" presName="Parent1" presStyleLbl="node1" presStyleIdx="0" presStyleCnt="6" custScaleX="145096" custScaleY="115521" custLinFactNeighborX="29612">
        <dgm:presLayoutVars>
          <dgm:chMax val="1"/>
          <dgm:chPref val="1"/>
          <dgm:bulletEnabled val="1"/>
        </dgm:presLayoutVars>
      </dgm:prSet>
      <dgm:spPr/>
      <dgm:t>
        <a:bodyPr/>
        <a:lstStyle/>
        <a:p>
          <a:endParaRPr lang="en-US"/>
        </a:p>
      </dgm:t>
    </dgm:pt>
    <dgm:pt modelId="{C57EB564-B2C3-4334-8A92-A07D33187C84}" type="pres">
      <dgm:prSet presAssocID="{24009EAD-200B-4E28-8FAF-35C447FBD206}" presName="Childtext1" presStyleLbl="revTx" presStyleIdx="0" presStyleCnt="3" custScaleY="153883" custLinFactNeighborX="37024">
        <dgm:presLayoutVars>
          <dgm:chMax val="0"/>
          <dgm:chPref val="0"/>
          <dgm:bulletEnabled val="1"/>
        </dgm:presLayoutVars>
      </dgm:prSet>
      <dgm:spPr/>
      <dgm:t>
        <a:bodyPr/>
        <a:lstStyle/>
        <a:p>
          <a:endParaRPr lang="en-US"/>
        </a:p>
      </dgm:t>
    </dgm:pt>
    <dgm:pt modelId="{8731EF3D-4FD2-40BC-9099-AA6E4DEB8E77}" type="pres">
      <dgm:prSet presAssocID="{24009EAD-200B-4E28-8FAF-35C447FBD206}" presName="BalanceSpacing" presStyleCnt="0"/>
      <dgm:spPr/>
    </dgm:pt>
    <dgm:pt modelId="{9BF46FF3-906C-46B7-B10A-F39C281BF423}" type="pres">
      <dgm:prSet presAssocID="{24009EAD-200B-4E28-8FAF-35C447FBD206}" presName="BalanceSpacing1" presStyleCnt="0"/>
      <dgm:spPr/>
    </dgm:pt>
    <dgm:pt modelId="{72BE4185-C9E9-4ADB-8432-C60B02799178}" type="pres">
      <dgm:prSet presAssocID="{54D9AF91-06E2-4A3D-AE14-5BCBE599938F}" presName="Accent1Text" presStyleLbl="node1" presStyleIdx="1" presStyleCnt="6" custScaleX="145856" custScaleY="115675" custLinFactNeighborX="-4614"/>
      <dgm:spPr/>
      <dgm:t>
        <a:bodyPr/>
        <a:lstStyle/>
        <a:p>
          <a:endParaRPr lang="en-US"/>
        </a:p>
      </dgm:t>
    </dgm:pt>
    <dgm:pt modelId="{2FF96BBC-15B0-4BDF-A728-D0FD8F95C11B}" type="pres">
      <dgm:prSet presAssocID="{54D9AF91-06E2-4A3D-AE14-5BCBE599938F}" presName="spaceBetweenRectangles" presStyleCnt="0"/>
      <dgm:spPr/>
    </dgm:pt>
    <dgm:pt modelId="{1B057FA6-10D4-40C8-864A-E8B3C0E6470C}" type="pres">
      <dgm:prSet presAssocID="{E1110159-F097-4388-B1B8-051729E36D12}" presName="composite" presStyleCnt="0"/>
      <dgm:spPr/>
    </dgm:pt>
    <dgm:pt modelId="{6E1FDFED-1345-42CD-B2B1-CE3475F4F817}" type="pres">
      <dgm:prSet presAssocID="{E1110159-F097-4388-B1B8-051729E36D12}" presName="Parent1" presStyleLbl="node1" presStyleIdx="2" presStyleCnt="6" custScaleX="162291" custLinFactNeighborX="-12840">
        <dgm:presLayoutVars>
          <dgm:chMax val="1"/>
          <dgm:chPref val="1"/>
          <dgm:bulletEnabled val="1"/>
        </dgm:presLayoutVars>
      </dgm:prSet>
      <dgm:spPr/>
      <dgm:t>
        <a:bodyPr/>
        <a:lstStyle/>
        <a:p>
          <a:endParaRPr lang="en-US"/>
        </a:p>
      </dgm:t>
    </dgm:pt>
    <dgm:pt modelId="{7990BBD1-9ED4-4333-AE60-C54B29924F8A}" type="pres">
      <dgm:prSet presAssocID="{E1110159-F097-4388-B1B8-051729E36D12}" presName="Childtext1" presStyleLbl="revTx" presStyleIdx="1" presStyleCnt="3" custLinFactNeighborX="-37592">
        <dgm:presLayoutVars>
          <dgm:chMax val="0"/>
          <dgm:chPref val="0"/>
          <dgm:bulletEnabled val="1"/>
        </dgm:presLayoutVars>
      </dgm:prSet>
      <dgm:spPr/>
      <dgm:t>
        <a:bodyPr/>
        <a:lstStyle/>
        <a:p>
          <a:endParaRPr lang="en-US"/>
        </a:p>
      </dgm:t>
    </dgm:pt>
    <dgm:pt modelId="{E9F09768-80DD-4BF5-B57C-4A38DF4FA6F1}" type="pres">
      <dgm:prSet presAssocID="{E1110159-F097-4388-B1B8-051729E36D12}" presName="BalanceSpacing" presStyleCnt="0"/>
      <dgm:spPr/>
    </dgm:pt>
    <dgm:pt modelId="{015D4769-87FB-41B3-B8B8-A8BC56303552}" type="pres">
      <dgm:prSet presAssocID="{E1110159-F097-4388-B1B8-051729E36D12}" presName="BalanceSpacing1" presStyleCnt="0"/>
      <dgm:spPr/>
    </dgm:pt>
    <dgm:pt modelId="{1C6D4842-9F1B-479F-8398-82946D273D47}" type="pres">
      <dgm:prSet presAssocID="{55494B56-FB2D-44EC-A6A3-A91C9908AC1F}" presName="Accent1Text" presStyleLbl="node1" presStyleIdx="3" presStyleCnt="6" custScaleX="135236" custScaleY="108659" custLinFactNeighborX="24396"/>
      <dgm:spPr/>
      <dgm:t>
        <a:bodyPr/>
        <a:lstStyle/>
        <a:p>
          <a:endParaRPr lang="en-US"/>
        </a:p>
      </dgm:t>
    </dgm:pt>
    <dgm:pt modelId="{FC910DFB-B017-4A0A-8C37-94FBE634691C}" type="pres">
      <dgm:prSet presAssocID="{55494B56-FB2D-44EC-A6A3-A91C9908AC1F}" presName="spaceBetweenRectangles" presStyleCnt="0"/>
      <dgm:spPr/>
    </dgm:pt>
    <dgm:pt modelId="{F6ACC624-180A-4C62-AC09-DA2A8D74DFD6}" type="pres">
      <dgm:prSet presAssocID="{2774D31F-0470-4A31-B22B-9CD3A0E6BD1E}" presName="composite" presStyleCnt="0"/>
      <dgm:spPr/>
    </dgm:pt>
    <dgm:pt modelId="{57438D4E-A9FA-40AD-BC42-7BA9C97009F3}" type="pres">
      <dgm:prSet presAssocID="{2774D31F-0470-4A31-B22B-9CD3A0E6BD1E}" presName="Parent1" presStyleLbl="node1" presStyleIdx="4" presStyleCnt="6" custScaleX="147396" custLinFactNeighborX="19198">
        <dgm:presLayoutVars>
          <dgm:chMax val="1"/>
          <dgm:chPref val="1"/>
          <dgm:bulletEnabled val="1"/>
        </dgm:presLayoutVars>
      </dgm:prSet>
      <dgm:spPr/>
      <dgm:t>
        <a:bodyPr/>
        <a:lstStyle/>
        <a:p>
          <a:endParaRPr lang="en-US"/>
        </a:p>
      </dgm:t>
    </dgm:pt>
    <dgm:pt modelId="{224B7B62-067A-4F63-A7B1-A68FBD3E1C3E}" type="pres">
      <dgm:prSet presAssocID="{2774D31F-0470-4A31-B22B-9CD3A0E6BD1E}" presName="Childtext1" presStyleLbl="revTx" presStyleIdx="2" presStyleCnt="3" custScaleY="146611" custLinFactNeighborX="36508" custLinFactNeighborY="-15408">
        <dgm:presLayoutVars>
          <dgm:chMax val="0"/>
          <dgm:chPref val="0"/>
          <dgm:bulletEnabled val="1"/>
        </dgm:presLayoutVars>
      </dgm:prSet>
      <dgm:spPr/>
      <dgm:t>
        <a:bodyPr/>
        <a:lstStyle/>
        <a:p>
          <a:endParaRPr lang="en-US"/>
        </a:p>
      </dgm:t>
    </dgm:pt>
    <dgm:pt modelId="{1855995C-DE5F-4918-A164-83E29A9F8353}" type="pres">
      <dgm:prSet presAssocID="{2774D31F-0470-4A31-B22B-9CD3A0E6BD1E}" presName="BalanceSpacing" presStyleCnt="0"/>
      <dgm:spPr/>
    </dgm:pt>
    <dgm:pt modelId="{93608091-7F85-4033-866B-AFDEE8B8959B}" type="pres">
      <dgm:prSet presAssocID="{2774D31F-0470-4A31-B22B-9CD3A0E6BD1E}" presName="BalanceSpacing1" presStyleCnt="0"/>
      <dgm:spPr/>
    </dgm:pt>
    <dgm:pt modelId="{39139852-F100-4A82-8C24-1AEABA151CC0}" type="pres">
      <dgm:prSet presAssocID="{6FA090DE-9C32-49F4-80DF-C8DBFBCDAAAB}" presName="Accent1Text" presStyleLbl="node1" presStyleIdx="5" presStyleCnt="6" custScaleX="158169" custLinFactNeighborX="-26480"/>
      <dgm:spPr/>
      <dgm:t>
        <a:bodyPr/>
        <a:lstStyle/>
        <a:p>
          <a:endParaRPr lang="en-US"/>
        </a:p>
      </dgm:t>
    </dgm:pt>
  </dgm:ptLst>
  <dgm:cxnLst>
    <dgm:cxn modelId="{00334162-5415-440F-A29C-2AE402A67740}" type="presOf" srcId="{1CAC896B-B29B-4915-81A5-2E2DE4EC1B5B}" destId="{224B7B62-067A-4F63-A7B1-A68FBD3E1C3E}" srcOrd="0" destOrd="0" presId="urn:microsoft.com/office/officeart/2008/layout/AlternatingHexagons"/>
    <dgm:cxn modelId="{C69DFB7D-053C-4F54-A021-0A05A3BDE6BD}" srcId="{E1110159-F097-4388-B1B8-051729E36D12}" destId="{6FF393F4-3328-4E79-8D4E-570F3520644B}" srcOrd="0" destOrd="0" parTransId="{E30ABE17-B03C-49AF-A9CC-DA6B5CD859F0}" sibTransId="{7386A354-92C9-4548-BD52-F13C24238E44}"/>
    <dgm:cxn modelId="{9D0250A3-BD34-42C5-B012-DBE2B3DE30E9}" srcId="{15EFCBF4-9865-42B4-A3E1-5FE03CA225A5}" destId="{24009EAD-200B-4E28-8FAF-35C447FBD206}" srcOrd="0" destOrd="0" parTransId="{CC8811CC-FD1B-4900-B178-17686A13A76D}" sibTransId="{54D9AF91-06E2-4A3D-AE14-5BCBE599938F}"/>
    <dgm:cxn modelId="{7C8104E6-99D0-41B1-873B-875B93775DC9}" type="presOf" srcId="{2774D31F-0470-4A31-B22B-9CD3A0E6BD1E}" destId="{57438D4E-A9FA-40AD-BC42-7BA9C97009F3}" srcOrd="0" destOrd="0" presId="urn:microsoft.com/office/officeart/2008/layout/AlternatingHexagons"/>
    <dgm:cxn modelId="{F7E5CBB5-9872-4233-9114-10B460770E39}" type="presOf" srcId="{15EFCBF4-9865-42B4-A3E1-5FE03CA225A5}" destId="{65DC11F2-B2C4-4A55-9058-0A25829C7277}" srcOrd="0" destOrd="0" presId="urn:microsoft.com/office/officeart/2008/layout/AlternatingHexagons"/>
    <dgm:cxn modelId="{DA25AE18-5CD4-4A6D-8AB7-2BE696A060D6}" type="presOf" srcId="{6FF393F4-3328-4E79-8D4E-570F3520644B}" destId="{7990BBD1-9ED4-4333-AE60-C54B29924F8A}" srcOrd="0" destOrd="0" presId="urn:microsoft.com/office/officeart/2008/layout/AlternatingHexagons"/>
    <dgm:cxn modelId="{8943D443-F09F-4F5D-993C-BE0AFC74D424}" srcId="{24009EAD-200B-4E28-8FAF-35C447FBD206}" destId="{01362799-C3A2-4FF7-94E2-BA7BA79B7F34}" srcOrd="0" destOrd="0" parTransId="{6D289176-A506-42A8-9550-252D01C6C6DD}" sibTransId="{5CB0EE91-C2BB-4CF0-9412-C088DFDC1FAA}"/>
    <dgm:cxn modelId="{8BC213DD-7AF8-49CE-9FA6-115EDDE72994}" srcId="{15EFCBF4-9865-42B4-A3E1-5FE03CA225A5}" destId="{2774D31F-0470-4A31-B22B-9CD3A0E6BD1E}" srcOrd="2" destOrd="0" parTransId="{55451719-2B1A-428B-AB7E-B3A651B59FB9}" sibTransId="{6FA090DE-9C32-49F4-80DF-C8DBFBCDAAAB}"/>
    <dgm:cxn modelId="{65E15133-13A8-4EE1-99D4-E640FD3C849E}" type="presOf" srcId="{54D9AF91-06E2-4A3D-AE14-5BCBE599938F}" destId="{72BE4185-C9E9-4ADB-8432-C60B02799178}" srcOrd="0" destOrd="0" presId="urn:microsoft.com/office/officeart/2008/layout/AlternatingHexagons"/>
    <dgm:cxn modelId="{D33C2B37-97DC-4420-811A-F4EDFEB33CC2}" srcId="{15EFCBF4-9865-42B4-A3E1-5FE03CA225A5}" destId="{E1110159-F097-4388-B1B8-051729E36D12}" srcOrd="1" destOrd="0" parTransId="{1A1AFDD1-0F20-47CA-95B5-5472EF384430}" sibTransId="{55494B56-FB2D-44EC-A6A3-A91C9908AC1F}"/>
    <dgm:cxn modelId="{539E2382-8433-40A0-8F78-C8DC577F1DF1}" type="presOf" srcId="{6FA090DE-9C32-49F4-80DF-C8DBFBCDAAAB}" destId="{39139852-F100-4A82-8C24-1AEABA151CC0}" srcOrd="0" destOrd="0" presId="urn:microsoft.com/office/officeart/2008/layout/AlternatingHexagons"/>
    <dgm:cxn modelId="{913C2120-24C7-40B0-9A08-C5BC8D8E0CFB}" type="presOf" srcId="{01362799-C3A2-4FF7-94E2-BA7BA79B7F34}" destId="{C57EB564-B2C3-4334-8A92-A07D33187C84}" srcOrd="0" destOrd="0" presId="urn:microsoft.com/office/officeart/2008/layout/AlternatingHexagons"/>
    <dgm:cxn modelId="{6D39C2A5-24F3-4A80-ADD2-F24834CA76DC}" type="presOf" srcId="{E1110159-F097-4388-B1B8-051729E36D12}" destId="{6E1FDFED-1345-42CD-B2B1-CE3475F4F817}" srcOrd="0" destOrd="0" presId="urn:microsoft.com/office/officeart/2008/layout/AlternatingHexagons"/>
    <dgm:cxn modelId="{525522CE-8A0A-4C7B-954F-C5821F4EEF97}" type="presOf" srcId="{24009EAD-200B-4E28-8FAF-35C447FBD206}" destId="{E19887FC-CB3E-4234-B8C1-31174E348564}" srcOrd="0" destOrd="0" presId="urn:microsoft.com/office/officeart/2008/layout/AlternatingHexagons"/>
    <dgm:cxn modelId="{EE571909-A577-480C-AFE9-A843167D1323}" srcId="{2774D31F-0470-4A31-B22B-9CD3A0E6BD1E}" destId="{1CAC896B-B29B-4915-81A5-2E2DE4EC1B5B}" srcOrd="0" destOrd="0" parTransId="{704F297C-1358-4AF0-A305-04D7104B67B9}" sibTransId="{631F446C-CB8A-42AF-800E-E97451555F34}"/>
    <dgm:cxn modelId="{C6D5EAA4-6320-4B42-985A-1861A002F5B8}" type="presOf" srcId="{55494B56-FB2D-44EC-A6A3-A91C9908AC1F}" destId="{1C6D4842-9F1B-479F-8398-82946D273D47}" srcOrd="0" destOrd="0" presId="urn:microsoft.com/office/officeart/2008/layout/AlternatingHexagons"/>
    <dgm:cxn modelId="{46B02FCE-6672-4A36-821C-DCF1CC6B0638}" type="presParOf" srcId="{65DC11F2-B2C4-4A55-9058-0A25829C7277}" destId="{8B6A24B1-B9C1-42D5-865A-38B4C4207C1D}" srcOrd="0" destOrd="0" presId="urn:microsoft.com/office/officeart/2008/layout/AlternatingHexagons"/>
    <dgm:cxn modelId="{99FC19B3-D9C7-4E8A-BC57-169F723A31EE}" type="presParOf" srcId="{8B6A24B1-B9C1-42D5-865A-38B4C4207C1D}" destId="{E19887FC-CB3E-4234-B8C1-31174E348564}" srcOrd="0" destOrd="0" presId="urn:microsoft.com/office/officeart/2008/layout/AlternatingHexagons"/>
    <dgm:cxn modelId="{6E318F8F-16B4-4801-ACD9-03C9F6B59F97}" type="presParOf" srcId="{8B6A24B1-B9C1-42D5-865A-38B4C4207C1D}" destId="{C57EB564-B2C3-4334-8A92-A07D33187C84}" srcOrd="1" destOrd="0" presId="urn:microsoft.com/office/officeart/2008/layout/AlternatingHexagons"/>
    <dgm:cxn modelId="{61267A75-4CB8-48C7-ABE1-05A113D4B72D}" type="presParOf" srcId="{8B6A24B1-B9C1-42D5-865A-38B4C4207C1D}" destId="{8731EF3D-4FD2-40BC-9099-AA6E4DEB8E77}" srcOrd="2" destOrd="0" presId="urn:microsoft.com/office/officeart/2008/layout/AlternatingHexagons"/>
    <dgm:cxn modelId="{8C58674D-DC08-40AE-8F66-F751BA7D7D6E}" type="presParOf" srcId="{8B6A24B1-B9C1-42D5-865A-38B4C4207C1D}" destId="{9BF46FF3-906C-46B7-B10A-F39C281BF423}" srcOrd="3" destOrd="0" presId="urn:microsoft.com/office/officeart/2008/layout/AlternatingHexagons"/>
    <dgm:cxn modelId="{E0C151B9-B56F-4B5E-BD32-F7B14D7D0530}" type="presParOf" srcId="{8B6A24B1-B9C1-42D5-865A-38B4C4207C1D}" destId="{72BE4185-C9E9-4ADB-8432-C60B02799178}" srcOrd="4" destOrd="0" presId="urn:microsoft.com/office/officeart/2008/layout/AlternatingHexagons"/>
    <dgm:cxn modelId="{9FEB040D-DBEA-447E-B0D0-90F8B93076CC}" type="presParOf" srcId="{65DC11F2-B2C4-4A55-9058-0A25829C7277}" destId="{2FF96BBC-15B0-4BDF-A728-D0FD8F95C11B}" srcOrd="1" destOrd="0" presId="urn:microsoft.com/office/officeart/2008/layout/AlternatingHexagons"/>
    <dgm:cxn modelId="{4A3ADDC5-C1C7-400F-B2C9-7D89887069B6}" type="presParOf" srcId="{65DC11F2-B2C4-4A55-9058-0A25829C7277}" destId="{1B057FA6-10D4-40C8-864A-E8B3C0E6470C}" srcOrd="2" destOrd="0" presId="urn:microsoft.com/office/officeart/2008/layout/AlternatingHexagons"/>
    <dgm:cxn modelId="{9C123475-B17B-4738-BB22-A2756A906D36}" type="presParOf" srcId="{1B057FA6-10D4-40C8-864A-E8B3C0E6470C}" destId="{6E1FDFED-1345-42CD-B2B1-CE3475F4F817}" srcOrd="0" destOrd="0" presId="urn:microsoft.com/office/officeart/2008/layout/AlternatingHexagons"/>
    <dgm:cxn modelId="{A53497E3-E70F-42D9-93CB-A5A7987C0862}" type="presParOf" srcId="{1B057FA6-10D4-40C8-864A-E8B3C0E6470C}" destId="{7990BBD1-9ED4-4333-AE60-C54B29924F8A}" srcOrd="1" destOrd="0" presId="urn:microsoft.com/office/officeart/2008/layout/AlternatingHexagons"/>
    <dgm:cxn modelId="{65C376E5-4147-4E12-8FA5-AEBA9B176883}" type="presParOf" srcId="{1B057FA6-10D4-40C8-864A-E8B3C0E6470C}" destId="{E9F09768-80DD-4BF5-B57C-4A38DF4FA6F1}" srcOrd="2" destOrd="0" presId="urn:microsoft.com/office/officeart/2008/layout/AlternatingHexagons"/>
    <dgm:cxn modelId="{D8F91A64-AEBC-4C23-92F3-8BAD707675E1}" type="presParOf" srcId="{1B057FA6-10D4-40C8-864A-E8B3C0E6470C}" destId="{015D4769-87FB-41B3-B8B8-A8BC56303552}" srcOrd="3" destOrd="0" presId="urn:microsoft.com/office/officeart/2008/layout/AlternatingHexagons"/>
    <dgm:cxn modelId="{A4A39071-1FB0-4D45-AA76-43E9D3FFCFE6}" type="presParOf" srcId="{1B057FA6-10D4-40C8-864A-E8B3C0E6470C}" destId="{1C6D4842-9F1B-479F-8398-82946D273D47}" srcOrd="4" destOrd="0" presId="urn:microsoft.com/office/officeart/2008/layout/AlternatingHexagons"/>
    <dgm:cxn modelId="{EBBE7D7D-E003-4CC2-9A61-2FF982ECF203}" type="presParOf" srcId="{65DC11F2-B2C4-4A55-9058-0A25829C7277}" destId="{FC910DFB-B017-4A0A-8C37-94FBE634691C}" srcOrd="3" destOrd="0" presId="urn:microsoft.com/office/officeart/2008/layout/AlternatingHexagons"/>
    <dgm:cxn modelId="{7C5657A1-96B4-47D1-87ED-EDBB6BD7CB97}" type="presParOf" srcId="{65DC11F2-B2C4-4A55-9058-0A25829C7277}" destId="{F6ACC624-180A-4C62-AC09-DA2A8D74DFD6}" srcOrd="4" destOrd="0" presId="urn:microsoft.com/office/officeart/2008/layout/AlternatingHexagons"/>
    <dgm:cxn modelId="{9C63DBEE-5A83-4E7A-8F7A-28C777B67FA9}" type="presParOf" srcId="{F6ACC624-180A-4C62-AC09-DA2A8D74DFD6}" destId="{57438D4E-A9FA-40AD-BC42-7BA9C97009F3}" srcOrd="0" destOrd="0" presId="urn:microsoft.com/office/officeart/2008/layout/AlternatingHexagons"/>
    <dgm:cxn modelId="{E0800E42-3056-4FB6-8B46-8925DDC1632E}" type="presParOf" srcId="{F6ACC624-180A-4C62-AC09-DA2A8D74DFD6}" destId="{224B7B62-067A-4F63-A7B1-A68FBD3E1C3E}" srcOrd="1" destOrd="0" presId="urn:microsoft.com/office/officeart/2008/layout/AlternatingHexagons"/>
    <dgm:cxn modelId="{B14DB934-F053-49C8-B188-90B14290B880}" type="presParOf" srcId="{F6ACC624-180A-4C62-AC09-DA2A8D74DFD6}" destId="{1855995C-DE5F-4918-A164-83E29A9F8353}" srcOrd="2" destOrd="0" presId="urn:microsoft.com/office/officeart/2008/layout/AlternatingHexagons"/>
    <dgm:cxn modelId="{C1CA6614-A837-437F-968E-1BBC09D276E4}" type="presParOf" srcId="{F6ACC624-180A-4C62-AC09-DA2A8D74DFD6}" destId="{93608091-7F85-4033-866B-AFDEE8B8959B}" srcOrd="3" destOrd="0" presId="urn:microsoft.com/office/officeart/2008/layout/AlternatingHexagons"/>
    <dgm:cxn modelId="{18FAD025-FFEE-462B-B777-5FBD990ED14C}" type="presParOf" srcId="{F6ACC624-180A-4C62-AC09-DA2A8D74DFD6}" destId="{39139852-F100-4A82-8C24-1AEABA151CC0}"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B40226C-1339-4DB7-A76C-2583F3D7395D}"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en-US"/>
        </a:p>
      </dgm:t>
    </dgm:pt>
    <dgm:pt modelId="{ED5264FB-8CB2-4B0E-8B06-32C7AD9A20A8}">
      <dgm:prSet phldrT="[Text]" custT="1"/>
      <dgm:spPr/>
      <dgm:t>
        <a:bodyPr/>
        <a:lstStyle/>
        <a:p>
          <a:r>
            <a:rPr lang="en-US" sz="3600" b="1" dirty="0" smtClean="0"/>
            <a:t>Procurement External Site</a:t>
          </a:r>
        </a:p>
        <a:p>
          <a:r>
            <a:rPr lang="en-US" sz="2000" b="1" dirty="0" smtClean="0"/>
            <a:t>https://ww.hq.nasa.gov/office/procurement/</a:t>
          </a:r>
        </a:p>
        <a:p>
          <a:r>
            <a:rPr lang="en-US" sz="2000" b="1" dirty="0" smtClean="0">
              <a:solidFill>
                <a:schemeClr val="bg1"/>
              </a:solidFill>
            </a:rPr>
            <a:t>https://www.nasa.gov/office/procurement/</a:t>
          </a:r>
          <a:endParaRPr lang="en-US" sz="2000" b="1" dirty="0">
            <a:solidFill>
              <a:schemeClr val="bg1"/>
            </a:solidFill>
          </a:endParaRPr>
        </a:p>
      </dgm:t>
    </dgm:pt>
    <dgm:pt modelId="{D81D7F7E-857C-4D0A-AFF7-2DB7822621DC}" type="parTrans" cxnId="{70700F84-7D2E-4038-9172-D2819EC40BCD}">
      <dgm:prSet/>
      <dgm:spPr/>
      <dgm:t>
        <a:bodyPr/>
        <a:lstStyle/>
        <a:p>
          <a:endParaRPr lang="en-US"/>
        </a:p>
      </dgm:t>
    </dgm:pt>
    <dgm:pt modelId="{88E4F387-B887-4557-BBD3-6265FE9204FC}" type="sibTrans" cxnId="{70700F84-7D2E-4038-9172-D2819EC40BCD}">
      <dgm:prSet/>
      <dgm:spPr/>
      <dgm:t>
        <a:bodyPr/>
        <a:lstStyle/>
        <a:p>
          <a:endParaRPr lang="en-US"/>
        </a:p>
      </dgm:t>
    </dgm:pt>
    <dgm:pt modelId="{DF39F2BF-334E-467A-AEC9-03FA2DA1E20A}">
      <dgm:prSet phldrT="[Text]" custT="1"/>
      <dgm:spPr>
        <a:solidFill>
          <a:schemeClr val="accent4">
            <a:lumMod val="75000"/>
          </a:schemeClr>
        </a:solidFill>
      </dgm:spPr>
      <dgm:t>
        <a:bodyPr/>
        <a:lstStyle/>
        <a:p>
          <a:pPr>
            <a:lnSpc>
              <a:spcPct val="100000"/>
            </a:lnSpc>
            <a:spcAft>
              <a:spcPts val="0"/>
            </a:spcAft>
          </a:pPr>
          <a:r>
            <a:rPr lang="en-US" sz="3200" b="1" dirty="0" smtClean="0"/>
            <a:t>Procurement Internal Site</a:t>
          </a:r>
        </a:p>
        <a:p>
          <a:pPr>
            <a:lnSpc>
              <a:spcPct val="100000"/>
            </a:lnSpc>
            <a:spcAft>
              <a:spcPts val="0"/>
            </a:spcAft>
          </a:pPr>
          <a:r>
            <a:rPr lang="en-US" sz="2000" b="1" dirty="0" smtClean="0"/>
            <a:t>NEW InsideNASA</a:t>
          </a:r>
        </a:p>
        <a:p>
          <a:pPr>
            <a:lnSpc>
              <a:spcPct val="90000"/>
            </a:lnSpc>
            <a:spcAft>
              <a:spcPct val="35000"/>
            </a:spcAft>
          </a:pPr>
          <a:r>
            <a:rPr lang="en-US" sz="1800" b="1" dirty="0" smtClean="0"/>
            <a:t>https://inside.nasa.gov/procurement</a:t>
          </a:r>
          <a:endParaRPr lang="en-US" sz="1800" b="1" dirty="0"/>
        </a:p>
      </dgm:t>
    </dgm:pt>
    <dgm:pt modelId="{44CB7310-A1E5-48FA-A2EA-D03DD2F52F31}" type="parTrans" cxnId="{55ED01EF-5E3F-4450-9EE9-F0A3354651DC}">
      <dgm:prSet/>
      <dgm:spPr/>
      <dgm:t>
        <a:bodyPr/>
        <a:lstStyle/>
        <a:p>
          <a:endParaRPr lang="en-US"/>
        </a:p>
      </dgm:t>
    </dgm:pt>
    <dgm:pt modelId="{FB89D269-74E7-4CE9-808F-FDEE27D79301}" type="sibTrans" cxnId="{55ED01EF-5E3F-4450-9EE9-F0A3354651DC}">
      <dgm:prSet/>
      <dgm:spPr/>
      <dgm:t>
        <a:bodyPr/>
        <a:lstStyle/>
        <a:p>
          <a:endParaRPr lang="en-US"/>
        </a:p>
      </dgm:t>
    </dgm:pt>
    <dgm:pt modelId="{3E44C858-DA0A-4806-B073-6DE9F2CA7D6C}">
      <dgm:prSet phldrT="[Text]" custT="1"/>
      <dgm:spPr>
        <a:solidFill>
          <a:schemeClr val="accent4">
            <a:lumMod val="60000"/>
            <a:lumOff val="40000"/>
          </a:schemeClr>
        </a:solidFill>
      </dgm:spPr>
      <dgm:t>
        <a:bodyPr/>
        <a:lstStyle/>
        <a:p>
          <a:r>
            <a:rPr lang="en-US" sz="2400" b="1" dirty="0" smtClean="0"/>
            <a:t>Community of Practice</a:t>
          </a:r>
        </a:p>
        <a:p>
          <a:r>
            <a:rPr lang="en-US" sz="1050" b="1" dirty="0" smtClean="0"/>
            <a:t>https://nen.nasa.gov/web/op</a:t>
          </a:r>
          <a:endParaRPr lang="en-US" sz="1050" b="1" dirty="0"/>
        </a:p>
      </dgm:t>
    </dgm:pt>
    <dgm:pt modelId="{261EBDBB-E4AA-4B9F-A197-B08C818BBD61}" type="parTrans" cxnId="{879FFD63-D651-447B-84C7-8BC3D2EA37E2}">
      <dgm:prSet/>
      <dgm:spPr/>
      <dgm:t>
        <a:bodyPr/>
        <a:lstStyle/>
        <a:p>
          <a:endParaRPr lang="en-US"/>
        </a:p>
      </dgm:t>
    </dgm:pt>
    <dgm:pt modelId="{C7E916B2-D071-48ED-8EE9-41BBF7D2F655}" type="sibTrans" cxnId="{879FFD63-D651-447B-84C7-8BC3D2EA37E2}">
      <dgm:prSet/>
      <dgm:spPr/>
      <dgm:t>
        <a:bodyPr/>
        <a:lstStyle/>
        <a:p>
          <a:endParaRPr lang="en-US"/>
        </a:p>
      </dgm:t>
    </dgm:pt>
    <dgm:pt modelId="{C121BC0D-7BE3-4BC2-AD06-1FB380B9FF8B}">
      <dgm:prSet phldrT="[Text]" custT="1"/>
      <dgm:spPr>
        <a:solidFill>
          <a:schemeClr val="accent6">
            <a:lumMod val="75000"/>
          </a:schemeClr>
        </a:solidFill>
      </dgm:spPr>
      <dgm:t>
        <a:bodyPr/>
        <a:lstStyle/>
        <a:p>
          <a:pPr>
            <a:lnSpc>
              <a:spcPct val="100000"/>
            </a:lnSpc>
            <a:spcAft>
              <a:spcPts val="0"/>
            </a:spcAft>
          </a:pPr>
          <a:r>
            <a:rPr lang="en-US" sz="2800" b="1" dirty="0" smtClean="0"/>
            <a:t>Procurement Internal Site (NAIS)</a:t>
          </a:r>
        </a:p>
        <a:p>
          <a:pPr>
            <a:lnSpc>
              <a:spcPct val="100000"/>
            </a:lnSpc>
            <a:spcAft>
              <a:spcPts val="600"/>
            </a:spcAft>
          </a:pPr>
          <a:r>
            <a:rPr lang="en-US" sz="1800" b="1" dirty="0" smtClean="0"/>
            <a:t>(Phased migration to New InsideNASA) </a:t>
          </a:r>
        </a:p>
        <a:p>
          <a:pPr>
            <a:lnSpc>
              <a:spcPct val="90000"/>
            </a:lnSpc>
            <a:spcAft>
              <a:spcPct val="35000"/>
            </a:spcAft>
          </a:pPr>
          <a:r>
            <a:rPr lang="en-US" sz="1600" b="1" dirty="0" smtClean="0"/>
            <a:t>https://prod.nais.nasa.gov/cgibin/nais/index.cgi</a:t>
          </a:r>
          <a:endParaRPr lang="en-US" sz="1600" b="1" dirty="0"/>
        </a:p>
      </dgm:t>
    </dgm:pt>
    <dgm:pt modelId="{123E2099-192E-49F5-B6B5-8B4CFEFD8864}" type="parTrans" cxnId="{E76C1116-EB24-4AFB-94F6-EBF1F1244AD0}">
      <dgm:prSet/>
      <dgm:spPr/>
      <dgm:t>
        <a:bodyPr/>
        <a:lstStyle/>
        <a:p>
          <a:endParaRPr lang="en-US"/>
        </a:p>
      </dgm:t>
    </dgm:pt>
    <dgm:pt modelId="{AC9D9354-9D2D-415B-AE11-E5D44AD7C1D3}" type="sibTrans" cxnId="{E76C1116-EB24-4AFB-94F6-EBF1F1244AD0}">
      <dgm:prSet/>
      <dgm:spPr/>
      <dgm:t>
        <a:bodyPr/>
        <a:lstStyle/>
        <a:p>
          <a:endParaRPr lang="en-US"/>
        </a:p>
      </dgm:t>
    </dgm:pt>
    <dgm:pt modelId="{5E481F11-944D-40B4-B459-1E03AE97B11A}">
      <dgm:prSet phldrT="[Text]" custT="1"/>
      <dgm:spPr>
        <a:solidFill>
          <a:schemeClr val="accent4">
            <a:lumMod val="60000"/>
            <a:lumOff val="40000"/>
          </a:schemeClr>
        </a:solidFill>
      </dgm:spPr>
      <dgm:t>
        <a:bodyPr/>
        <a:lstStyle/>
        <a:p>
          <a:r>
            <a:rPr lang="en-US" sz="2000" b="1" dirty="0" smtClean="0"/>
            <a:t>Lessons Learned Information System</a:t>
          </a:r>
        </a:p>
        <a:p>
          <a:r>
            <a:rPr lang="en-US" sz="1050" b="1" dirty="0" smtClean="0"/>
            <a:t>https://nen.nasa.gov/web/ll/</a:t>
          </a:r>
          <a:endParaRPr lang="en-US" sz="1050" b="1" dirty="0"/>
        </a:p>
      </dgm:t>
    </dgm:pt>
    <dgm:pt modelId="{D4D05635-762C-4B30-8D67-DA6D6F631C01}" type="parTrans" cxnId="{E4F4835E-FCCA-4799-8162-2E9CEB688E85}">
      <dgm:prSet/>
      <dgm:spPr/>
      <dgm:t>
        <a:bodyPr/>
        <a:lstStyle/>
        <a:p>
          <a:endParaRPr lang="en-US"/>
        </a:p>
      </dgm:t>
    </dgm:pt>
    <dgm:pt modelId="{D053B87E-B4F6-413D-BF08-121623B809FC}" type="sibTrans" cxnId="{E4F4835E-FCCA-4799-8162-2E9CEB688E85}">
      <dgm:prSet/>
      <dgm:spPr/>
      <dgm:t>
        <a:bodyPr/>
        <a:lstStyle/>
        <a:p>
          <a:endParaRPr lang="en-US"/>
        </a:p>
      </dgm:t>
    </dgm:pt>
    <dgm:pt modelId="{F0F8CE78-B35A-4240-A8AD-BF7F1B87FF76}">
      <dgm:prSet custT="1"/>
      <dgm:spPr>
        <a:solidFill>
          <a:schemeClr val="accent4">
            <a:lumMod val="60000"/>
            <a:lumOff val="40000"/>
          </a:schemeClr>
        </a:solidFill>
      </dgm:spPr>
      <dgm:t>
        <a:bodyPr/>
        <a:lstStyle/>
        <a:p>
          <a:r>
            <a:rPr lang="en-US" sz="3600" b="1" dirty="0" smtClean="0"/>
            <a:t>NASA Tube</a:t>
          </a:r>
        </a:p>
        <a:p>
          <a:r>
            <a:rPr lang="en-US" sz="900" b="1" dirty="0" smtClean="0"/>
            <a:t>https://nasatubedev.nasa.gov/</a:t>
          </a:r>
        </a:p>
      </dgm:t>
    </dgm:pt>
    <dgm:pt modelId="{1DBFB172-43F6-4AAC-BB76-F344719E3C3D}" type="parTrans" cxnId="{DD42AE17-E3D8-4E94-9274-1D4A046314E1}">
      <dgm:prSet/>
      <dgm:spPr/>
      <dgm:t>
        <a:bodyPr/>
        <a:lstStyle/>
        <a:p>
          <a:endParaRPr lang="en-US"/>
        </a:p>
      </dgm:t>
    </dgm:pt>
    <dgm:pt modelId="{9D85792D-9DD4-44B9-B899-9DEBF5A77A83}" type="sibTrans" cxnId="{DD42AE17-E3D8-4E94-9274-1D4A046314E1}">
      <dgm:prSet/>
      <dgm:spPr/>
      <dgm:t>
        <a:bodyPr/>
        <a:lstStyle/>
        <a:p>
          <a:endParaRPr lang="en-US"/>
        </a:p>
      </dgm:t>
    </dgm:pt>
    <dgm:pt modelId="{80C7A077-7E70-4633-9BA6-3B8A5B20A4B4}">
      <dgm:prSet custT="1"/>
      <dgm:spPr>
        <a:solidFill>
          <a:schemeClr val="accent4">
            <a:lumMod val="60000"/>
            <a:lumOff val="40000"/>
          </a:schemeClr>
        </a:solidFill>
      </dgm:spPr>
      <dgm:t>
        <a:bodyPr/>
        <a:lstStyle/>
        <a:p>
          <a:r>
            <a:rPr lang="en-US" sz="3600" b="1" dirty="0" smtClean="0"/>
            <a:t>OP Tools</a:t>
          </a:r>
          <a:endParaRPr lang="en-US" sz="900" b="1" dirty="0" smtClean="0"/>
        </a:p>
        <a:p>
          <a:r>
            <a:rPr lang="en-US" sz="1050" b="1" dirty="0" smtClean="0"/>
            <a:t>https://inside.nasa.gov/ecs/approved-collaboration-tools</a:t>
          </a:r>
          <a:endParaRPr lang="en-US" sz="1050" b="1" dirty="0"/>
        </a:p>
      </dgm:t>
    </dgm:pt>
    <dgm:pt modelId="{75D6AE14-AAA1-4042-A117-591DF7F9DBCB}" type="parTrans" cxnId="{379C2160-AF20-4F6B-8F89-8E97B5F9AB2F}">
      <dgm:prSet/>
      <dgm:spPr/>
      <dgm:t>
        <a:bodyPr/>
        <a:lstStyle/>
        <a:p>
          <a:endParaRPr lang="en-US"/>
        </a:p>
      </dgm:t>
    </dgm:pt>
    <dgm:pt modelId="{BB59FCCB-1750-4E54-B0EA-84F5B01C6D1C}" type="sibTrans" cxnId="{379C2160-AF20-4F6B-8F89-8E97B5F9AB2F}">
      <dgm:prSet/>
      <dgm:spPr/>
      <dgm:t>
        <a:bodyPr/>
        <a:lstStyle/>
        <a:p>
          <a:endParaRPr lang="en-US"/>
        </a:p>
      </dgm:t>
    </dgm:pt>
    <dgm:pt modelId="{9F6A5B01-3FDF-408E-B78C-24EDDBDE51A6}" type="pres">
      <dgm:prSet presAssocID="{7B40226C-1339-4DB7-A76C-2583F3D7395D}" presName="Name0" presStyleCnt="0">
        <dgm:presLayoutVars>
          <dgm:chPref val="1"/>
          <dgm:dir/>
          <dgm:animOne val="branch"/>
          <dgm:animLvl val="lvl"/>
          <dgm:resizeHandles/>
        </dgm:presLayoutVars>
      </dgm:prSet>
      <dgm:spPr/>
      <dgm:t>
        <a:bodyPr/>
        <a:lstStyle/>
        <a:p>
          <a:endParaRPr lang="en-US"/>
        </a:p>
      </dgm:t>
    </dgm:pt>
    <dgm:pt modelId="{00DF2789-7980-4AD6-BFEF-F00FF12899F3}" type="pres">
      <dgm:prSet presAssocID="{ED5264FB-8CB2-4B0E-8B06-32C7AD9A20A8}" presName="vertOne" presStyleCnt="0"/>
      <dgm:spPr/>
    </dgm:pt>
    <dgm:pt modelId="{D3F48629-6D87-483C-AF95-B03EEDF58C73}" type="pres">
      <dgm:prSet presAssocID="{ED5264FB-8CB2-4B0E-8B06-32C7AD9A20A8}" presName="txOne" presStyleLbl="node0" presStyleIdx="0" presStyleCnt="1" custLinFactNeighborX="-37" custLinFactNeighborY="-1384">
        <dgm:presLayoutVars>
          <dgm:chPref val="3"/>
        </dgm:presLayoutVars>
      </dgm:prSet>
      <dgm:spPr/>
      <dgm:t>
        <a:bodyPr/>
        <a:lstStyle/>
        <a:p>
          <a:endParaRPr lang="en-US"/>
        </a:p>
      </dgm:t>
    </dgm:pt>
    <dgm:pt modelId="{9164A36D-1827-46F3-8369-F4572160948C}" type="pres">
      <dgm:prSet presAssocID="{ED5264FB-8CB2-4B0E-8B06-32C7AD9A20A8}" presName="parTransOne" presStyleCnt="0"/>
      <dgm:spPr/>
    </dgm:pt>
    <dgm:pt modelId="{4E0D3294-AAC4-455E-8AFA-B230A661C95E}" type="pres">
      <dgm:prSet presAssocID="{ED5264FB-8CB2-4B0E-8B06-32C7AD9A20A8}" presName="horzOne" presStyleCnt="0"/>
      <dgm:spPr/>
    </dgm:pt>
    <dgm:pt modelId="{1FF2FE19-A525-4895-8965-FF4644046EC2}" type="pres">
      <dgm:prSet presAssocID="{DF39F2BF-334E-467A-AEC9-03FA2DA1E20A}" presName="vertTwo" presStyleCnt="0"/>
      <dgm:spPr/>
    </dgm:pt>
    <dgm:pt modelId="{3D5900FB-8135-431C-9C21-38C6DACCDF1E}" type="pres">
      <dgm:prSet presAssocID="{DF39F2BF-334E-467A-AEC9-03FA2DA1E20A}" presName="txTwo" presStyleLbl="node2" presStyleIdx="0" presStyleCnt="2" custLinFactNeighborX="-75" custLinFactNeighborY="-17175">
        <dgm:presLayoutVars>
          <dgm:chPref val="3"/>
        </dgm:presLayoutVars>
      </dgm:prSet>
      <dgm:spPr/>
      <dgm:t>
        <a:bodyPr/>
        <a:lstStyle/>
        <a:p>
          <a:endParaRPr lang="en-US"/>
        </a:p>
      </dgm:t>
    </dgm:pt>
    <dgm:pt modelId="{DF919E19-ACFC-481C-B90F-A1E290ADE5DD}" type="pres">
      <dgm:prSet presAssocID="{DF39F2BF-334E-467A-AEC9-03FA2DA1E20A}" presName="parTransTwo" presStyleCnt="0"/>
      <dgm:spPr/>
    </dgm:pt>
    <dgm:pt modelId="{8653FB50-859C-4022-A4E8-F0F9981599AB}" type="pres">
      <dgm:prSet presAssocID="{DF39F2BF-334E-467A-AEC9-03FA2DA1E20A}" presName="horzTwo" presStyleCnt="0"/>
      <dgm:spPr/>
    </dgm:pt>
    <dgm:pt modelId="{786F5575-24AB-4350-9B52-0C215338CFD3}" type="pres">
      <dgm:prSet presAssocID="{3E44C858-DA0A-4806-B073-6DE9F2CA7D6C}" presName="vertThree" presStyleCnt="0"/>
      <dgm:spPr/>
    </dgm:pt>
    <dgm:pt modelId="{9DD66B1F-E23F-469A-9B20-94E4A52DD016}" type="pres">
      <dgm:prSet presAssocID="{3E44C858-DA0A-4806-B073-6DE9F2CA7D6C}" presName="txThree" presStyleLbl="node3" presStyleIdx="0" presStyleCnt="4" custLinFactNeighborX="-154" custLinFactNeighborY="123">
        <dgm:presLayoutVars>
          <dgm:chPref val="3"/>
        </dgm:presLayoutVars>
      </dgm:prSet>
      <dgm:spPr/>
      <dgm:t>
        <a:bodyPr/>
        <a:lstStyle/>
        <a:p>
          <a:endParaRPr lang="en-US"/>
        </a:p>
      </dgm:t>
    </dgm:pt>
    <dgm:pt modelId="{61F8C7C2-248F-4292-9186-49FA68182252}" type="pres">
      <dgm:prSet presAssocID="{3E44C858-DA0A-4806-B073-6DE9F2CA7D6C}" presName="horzThree" presStyleCnt="0"/>
      <dgm:spPr/>
    </dgm:pt>
    <dgm:pt modelId="{C9094036-08B4-408F-BD66-2DE926231092}" type="pres">
      <dgm:prSet presAssocID="{C7E916B2-D071-48ED-8EE9-41BBF7D2F655}" presName="sibSpaceThree" presStyleCnt="0"/>
      <dgm:spPr/>
    </dgm:pt>
    <dgm:pt modelId="{08C6943B-F2D7-4E62-923A-BF3B8985F134}" type="pres">
      <dgm:prSet presAssocID="{F0F8CE78-B35A-4240-A8AD-BF7F1B87FF76}" presName="vertThree" presStyleCnt="0"/>
      <dgm:spPr/>
    </dgm:pt>
    <dgm:pt modelId="{E95EDD44-CF9F-4A19-B6A0-02B1D28DF32B}" type="pres">
      <dgm:prSet presAssocID="{F0F8CE78-B35A-4240-A8AD-BF7F1B87FF76}" presName="txThree" presStyleLbl="node3" presStyleIdx="1" presStyleCnt="4" custLinFactNeighborX="3394" custLinFactNeighborY="123">
        <dgm:presLayoutVars>
          <dgm:chPref val="3"/>
        </dgm:presLayoutVars>
      </dgm:prSet>
      <dgm:spPr/>
      <dgm:t>
        <a:bodyPr/>
        <a:lstStyle/>
        <a:p>
          <a:endParaRPr lang="en-US"/>
        </a:p>
      </dgm:t>
    </dgm:pt>
    <dgm:pt modelId="{354C1094-966B-45DC-9D05-C10FC7BF9A78}" type="pres">
      <dgm:prSet presAssocID="{F0F8CE78-B35A-4240-A8AD-BF7F1B87FF76}" presName="horzThree" presStyleCnt="0"/>
      <dgm:spPr/>
    </dgm:pt>
    <dgm:pt modelId="{E0C89D1A-DBE6-4C9A-9E77-D3E3D732BE8E}" type="pres">
      <dgm:prSet presAssocID="{FB89D269-74E7-4CE9-808F-FDEE27D79301}" presName="sibSpaceTwo" presStyleCnt="0"/>
      <dgm:spPr/>
    </dgm:pt>
    <dgm:pt modelId="{3C63062A-BC73-422F-AE05-23AF8D94AA61}" type="pres">
      <dgm:prSet presAssocID="{C121BC0D-7BE3-4BC2-AD06-1FB380B9FF8B}" presName="vertTwo" presStyleCnt="0"/>
      <dgm:spPr/>
    </dgm:pt>
    <dgm:pt modelId="{3CA1A9E7-8A79-46E3-8A90-D51AE913DEAC}" type="pres">
      <dgm:prSet presAssocID="{C121BC0D-7BE3-4BC2-AD06-1FB380B9FF8B}" presName="txTwo" presStyleLbl="node2" presStyleIdx="1" presStyleCnt="2">
        <dgm:presLayoutVars>
          <dgm:chPref val="3"/>
        </dgm:presLayoutVars>
      </dgm:prSet>
      <dgm:spPr/>
      <dgm:t>
        <a:bodyPr/>
        <a:lstStyle/>
        <a:p>
          <a:endParaRPr lang="en-US"/>
        </a:p>
      </dgm:t>
    </dgm:pt>
    <dgm:pt modelId="{E0DBFA22-199C-457E-A89E-10D775D94AE0}" type="pres">
      <dgm:prSet presAssocID="{C121BC0D-7BE3-4BC2-AD06-1FB380B9FF8B}" presName="parTransTwo" presStyleCnt="0"/>
      <dgm:spPr/>
    </dgm:pt>
    <dgm:pt modelId="{E2EB6966-8D5B-4FA0-8EBB-04D4D037BCDB}" type="pres">
      <dgm:prSet presAssocID="{C121BC0D-7BE3-4BC2-AD06-1FB380B9FF8B}" presName="horzTwo" presStyleCnt="0"/>
      <dgm:spPr/>
    </dgm:pt>
    <dgm:pt modelId="{1027E78F-355F-4917-A260-52EFC5912762}" type="pres">
      <dgm:prSet presAssocID="{5E481F11-944D-40B4-B459-1E03AE97B11A}" presName="vertThree" presStyleCnt="0"/>
      <dgm:spPr/>
    </dgm:pt>
    <dgm:pt modelId="{3DAC52A3-B6EB-46CA-AEB1-EE0EC25831F7}" type="pres">
      <dgm:prSet presAssocID="{5E481F11-944D-40B4-B459-1E03AE97B11A}" presName="txThree" presStyleLbl="node3" presStyleIdx="2" presStyleCnt="4" custLinFactX="4354" custLinFactNeighborX="100000" custLinFactNeighborY="123">
        <dgm:presLayoutVars>
          <dgm:chPref val="3"/>
        </dgm:presLayoutVars>
      </dgm:prSet>
      <dgm:spPr/>
      <dgm:t>
        <a:bodyPr/>
        <a:lstStyle/>
        <a:p>
          <a:endParaRPr lang="en-US"/>
        </a:p>
      </dgm:t>
    </dgm:pt>
    <dgm:pt modelId="{8C484128-4E1E-4B6D-9486-6DC50B11E7BB}" type="pres">
      <dgm:prSet presAssocID="{5E481F11-944D-40B4-B459-1E03AE97B11A}" presName="horzThree" presStyleCnt="0"/>
      <dgm:spPr/>
    </dgm:pt>
    <dgm:pt modelId="{08BBB96F-63A0-4A50-A2E6-32A909B47CA8}" type="pres">
      <dgm:prSet presAssocID="{D053B87E-B4F6-413D-BF08-121623B809FC}" presName="sibSpaceThree" presStyleCnt="0"/>
      <dgm:spPr/>
    </dgm:pt>
    <dgm:pt modelId="{A193DC9D-EDAF-442A-B2ED-4FAE92ABF806}" type="pres">
      <dgm:prSet presAssocID="{80C7A077-7E70-4633-9BA6-3B8A5B20A4B4}" presName="vertThree" presStyleCnt="0"/>
      <dgm:spPr/>
    </dgm:pt>
    <dgm:pt modelId="{A2D6B05B-E60D-46D9-92B4-1C7EFE020DB4}" type="pres">
      <dgm:prSet presAssocID="{80C7A077-7E70-4633-9BA6-3B8A5B20A4B4}" presName="txThree" presStyleLbl="node3" presStyleIdx="3" presStyleCnt="4" custLinFactX="-3037" custLinFactNeighborX="-100000" custLinFactNeighborY="123">
        <dgm:presLayoutVars>
          <dgm:chPref val="3"/>
        </dgm:presLayoutVars>
      </dgm:prSet>
      <dgm:spPr/>
      <dgm:t>
        <a:bodyPr/>
        <a:lstStyle/>
        <a:p>
          <a:endParaRPr lang="en-US"/>
        </a:p>
      </dgm:t>
    </dgm:pt>
    <dgm:pt modelId="{5A52F2B0-0881-4A0C-A157-96263412FE0A}" type="pres">
      <dgm:prSet presAssocID="{80C7A077-7E70-4633-9BA6-3B8A5B20A4B4}" presName="horzThree" presStyleCnt="0"/>
      <dgm:spPr/>
    </dgm:pt>
  </dgm:ptLst>
  <dgm:cxnLst>
    <dgm:cxn modelId="{DAD26A32-6D65-47CF-B410-5D36BE50035B}" type="presOf" srcId="{3E44C858-DA0A-4806-B073-6DE9F2CA7D6C}" destId="{9DD66B1F-E23F-469A-9B20-94E4A52DD016}" srcOrd="0" destOrd="0" presId="urn:microsoft.com/office/officeart/2005/8/layout/hierarchy4"/>
    <dgm:cxn modelId="{879FFD63-D651-447B-84C7-8BC3D2EA37E2}" srcId="{DF39F2BF-334E-467A-AEC9-03FA2DA1E20A}" destId="{3E44C858-DA0A-4806-B073-6DE9F2CA7D6C}" srcOrd="0" destOrd="0" parTransId="{261EBDBB-E4AA-4B9F-A197-B08C818BBD61}" sibTransId="{C7E916B2-D071-48ED-8EE9-41BBF7D2F655}"/>
    <dgm:cxn modelId="{8D42F87B-15D6-4B67-AB4C-2D99F0684C84}" type="presOf" srcId="{C121BC0D-7BE3-4BC2-AD06-1FB380B9FF8B}" destId="{3CA1A9E7-8A79-46E3-8A90-D51AE913DEAC}" srcOrd="0" destOrd="0" presId="urn:microsoft.com/office/officeart/2005/8/layout/hierarchy4"/>
    <dgm:cxn modelId="{5782F21E-BE57-46E9-B3EA-100905D0712C}" type="presOf" srcId="{5E481F11-944D-40B4-B459-1E03AE97B11A}" destId="{3DAC52A3-B6EB-46CA-AEB1-EE0EC25831F7}" srcOrd="0" destOrd="0" presId="urn:microsoft.com/office/officeart/2005/8/layout/hierarchy4"/>
    <dgm:cxn modelId="{4FE157DF-3F73-4255-A9CA-0B0236CFC149}" type="presOf" srcId="{7B40226C-1339-4DB7-A76C-2583F3D7395D}" destId="{9F6A5B01-3FDF-408E-B78C-24EDDBDE51A6}" srcOrd="0" destOrd="0" presId="urn:microsoft.com/office/officeart/2005/8/layout/hierarchy4"/>
    <dgm:cxn modelId="{E4F4835E-FCCA-4799-8162-2E9CEB688E85}" srcId="{C121BC0D-7BE3-4BC2-AD06-1FB380B9FF8B}" destId="{5E481F11-944D-40B4-B459-1E03AE97B11A}" srcOrd="0" destOrd="0" parTransId="{D4D05635-762C-4B30-8D67-DA6D6F631C01}" sibTransId="{D053B87E-B4F6-413D-BF08-121623B809FC}"/>
    <dgm:cxn modelId="{DD42AE17-E3D8-4E94-9274-1D4A046314E1}" srcId="{DF39F2BF-334E-467A-AEC9-03FA2DA1E20A}" destId="{F0F8CE78-B35A-4240-A8AD-BF7F1B87FF76}" srcOrd="1" destOrd="0" parTransId="{1DBFB172-43F6-4AAC-BB76-F344719E3C3D}" sibTransId="{9D85792D-9DD4-44B9-B899-9DEBF5A77A83}"/>
    <dgm:cxn modelId="{FD146D50-EFB2-466D-932C-75D0288600FA}" type="presOf" srcId="{F0F8CE78-B35A-4240-A8AD-BF7F1B87FF76}" destId="{E95EDD44-CF9F-4A19-B6A0-02B1D28DF32B}" srcOrd="0" destOrd="0" presId="urn:microsoft.com/office/officeart/2005/8/layout/hierarchy4"/>
    <dgm:cxn modelId="{09C81521-0C98-4D1F-B58D-EDD9A6F989CA}" type="presOf" srcId="{ED5264FB-8CB2-4B0E-8B06-32C7AD9A20A8}" destId="{D3F48629-6D87-483C-AF95-B03EEDF58C73}" srcOrd="0" destOrd="0" presId="urn:microsoft.com/office/officeart/2005/8/layout/hierarchy4"/>
    <dgm:cxn modelId="{55ED01EF-5E3F-4450-9EE9-F0A3354651DC}" srcId="{ED5264FB-8CB2-4B0E-8B06-32C7AD9A20A8}" destId="{DF39F2BF-334E-467A-AEC9-03FA2DA1E20A}" srcOrd="0" destOrd="0" parTransId="{44CB7310-A1E5-48FA-A2EA-D03DD2F52F31}" sibTransId="{FB89D269-74E7-4CE9-808F-FDEE27D79301}"/>
    <dgm:cxn modelId="{EFABE805-FC18-4C32-9833-BD865EE8D659}" type="presOf" srcId="{80C7A077-7E70-4633-9BA6-3B8A5B20A4B4}" destId="{A2D6B05B-E60D-46D9-92B4-1C7EFE020DB4}" srcOrd="0" destOrd="0" presId="urn:microsoft.com/office/officeart/2005/8/layout/hierarchy4"/>
    <dgm:cxn modelId="{E76C1116-EB24-4AFB-94F6-EBF1F1244AD0}" srcId="{ED5264FB-8CB2-4B0E-8B06-32C7AD9A20A8}" destId="{C121BC0D-7BE3-4BC2-AD06-1FB380B9FF8B}" srcOrd="1" destOrd="0" parTransId="{123E2099-192E-49F5-B6B5-8B4CFEFD8864}" sibTransId="{AC9D9354-9D2D-415B-AE11-E5D44AD7C1D3}"/>
    <dgm:cxn modelId="{B406783E-0359-4C37-B666-5878985F7978}" type="presOf" srcId="{DF39F2BF-334E-467A-AEC9-03FA2DA1E20A}" destId="{3D5900FB-8135-431C-9C21-38C6DACCDF1E}" srcOrd="0" destOrd="0" presId="urn:microsoft.com/office/officeart/2005/8/layout/hierarchy4"/>
    <dgm:cxn modelId="{70700F84-7D2E-4038-9172-D2819EC40BCD}" srcId="{7B40226C-1339-4DB7-A76C-2583F3D7395D}" destId="{ED5264FB-8CB2-4B0E-8B06-32C7AD9A20A8}" srcOrd="0" destOrd="0" parTransId="{D81D7F7E-857C-4D0A-AFF7-2DB7822621DC}" sibTransId="{88E4F387-B887-4557-BBD3-6265FE9204FC}"/>
    <dgm:cxn modelId="{379C2160-AF20-4F6B-8F89-8E97B5F9AB2F}" srcId="{C121BC0D-7BE3-4BC2-AD06-1FB380B9FF8B}" destId="{80C7A077-7E70-4633-9BA6-3B8A5B20A4B4}" srcOrd="1" destOrd="0" parTransId="{75D6AE14-AAA1-4042-A117-591DF7F9DBCB}" sibTransId="{BB59FCCB-1750-4E54-B0EA-84F5B01C6D1C}"/>
    <dgm:cxn modelId="{F5CB9C66-AAB1-46E2-B2E9-EF2883E0B266}" type="presParOf" srcId="{9F6A5B01-3FDF-408E-B78C-24EDDBDE51A6}" destId="{00DF2789-7980-4AD6-BFEF-F00FF12899F3}" srcOrd="0" destOrd="0" presId="urn:microsoft.com/office/officeart/2005/8/layout/hierarchy4"/>
    <dgm:cxn modelId="{DE41A5CC-41D9-4FDD-ABB7-CC7120E0D226}" type="presParOf" srcId="{00DF2789-7980-4AD6-BFEF-F00FF12899F3}" destId="{D3F48629-6D87-483C-AF95-B03EEDF58C73}" srcOrd="0" destOrd="0" presId="urn:microsoft.com/office/officeart/2005/8/layout/hierarchy4"/>
    <dgm:cxn modelId="{F2A6A851-9FB3-4B32-870B-CD8C39081D55}" type="presParOf" srcId="{00DF2789-7980-4AD6-BFEF-F00FF12899F3}" destId="{9164A36D-1827-46F3-8369-F4572160948C}" srcOrd="1" destOrd="0" presId="urn:microsoft.com/office/officeart/2005/8/layout/hierarchy4"/>
    <dgm:cxn modelId="{DC2546C4-C5D8-406A-8626-25D36378F172}" type="presParOf" srcId="{00DF2789-7980-4AD6-BFEF-F00FF12899F3}" destId="{4E0D3294-AAC4-455E-8AFA-B230A661C95E}" srcOrd="2" destOrd="0" presId="urn:microsoft.com/office/officeart/2005/8/layout/hierarchy4"/>
    <dgm:cxn modelId="{1EA3FAE1-C50F-4698-B4E3-6338EDA3DC80}" type="presParOf" srcId="{4E0D3294-AAC4-455E-8AFA-B230A661C95E}" destId="{1FF2FE19-A525-4895-8965-FF4644046EC2}" srcOrd="0" destOrd="0" presId="urn:microsoft.com/office/officeart/2005/8/layout/hierarchy4"/>
    <dgm:cxn modelId="{085DC538-54D5-4915-85C9-718F75260EF8}" type="presParOf" srcId="{1FF2FE19-A525-4895-8965-FF4644046EC2}" destId="{3D5900FB-8135-431C-9C21-38C6DACCDF1E}" srcOrd="0" destOrd="0" presId="urn:microsoft.com/office/officeart/2005/8/layout/hierarchy4"/>
    <dgm:cxn modelId="{85CB0457-33DB-4798-87AF-29A63BB1977C}" type="presParOf" srcId="{1FF2FE19-A525-4895-8965-FF4644046EC2}" destId="{DF919E19-ACFC-481C-B90F-A1E290ADE5DD}" srcOrd="1" destOrd="0" presId="urn:microsoft.com/office/officeart/2005/8/layout/hierarchy4"/>
    <dgm:cxn modelId="{992C1F4A-9693-4AD7-B23F-E981965590F8}" type="presParOf" srcId="{1FF2FE19-A525-4895-8965-FF4644046EC2}" destId="{8653FB50-859C-4022-A4E8-F0F9981599AB}" srcOrd="2" destOrd="0" presId="urn:microsoft.com/office/officeart/2005/8/layout/hierarchy4"/>
    <dgm:cxn modelId="{40EA6549-E3F0-45FD-863B-4D011C123637}" type="presParOf" srcId="{8653FB50-859C-4022-A4E8-F0F9981599AB}" destId="{786F5575-24AB-4350-9B52-0C215338CFD3}" srcOrd="0" destOrd="0" presId="urn:microsoft.com/office/officeart/2005/8/layout/hierarchy4"/>
    <dgm:cxn modelId="{E12139FB-0764-41A7-A194-E103621972E8}" type="presParOf" srcId="{786F5575-24AB-4350-9B52-0C215338CFD3}" destId="{9DD66B1F-E23F-469A-9B20-94E4A52DD016}" srcOrd="0" destOrd="0" presId="urn:microsoft.com/office/officeart/2005/8/layout/hierarchy4"/>
    <dgm:cxn modelId="{369C7857-D6AA-4C39-A635-9BF49ADDA3BC}" type="presParOf" srcId="{786F5575-24AB-4350-9B52-0C215338CFD3}" destId="{61F8C7C2-248F-4292-9186-49FA68182252}" srcOrd="1" destOrd="0" presId="urn:microsoft.com/office/officeart/2005/8/layout/hierarchy4"/>
    <dgm:cxn modelId="{29AB1070-5386-491C-B2E4-8B6BE6DD780A}" type="presParOf" srcId="{8653FB50-859C-4022-A4E8-F0F9981599AB}" destId="{C9094036-08B4-408F-BD66-2DE926231092}" srcOrd="1" destOrd="0" presId="urn:microsoft.com/office/officeart/2005/8/layout/hierarchy4"/>
    <dgm:cxn modelId="{B7196EFA-10B7-4824-9414-07EFDD215AE6}" type="presParOf" srcId="{8653FB50-859C-4022-A4E8-F0F9981599AB}" destId="{08C6943B-F2D7-4E62-923A-BF3B8985F134}" srcOrd="2" destOrd="0" presId="urn:microsoft.com/office/officeart/2005/8/layout/hierarchy4"/>
    <dgm:cxn modelId="{3931DC00-A31A-4FD8-81F6-EA988A26EE8F}" type="presParOf" srcId="{08C6943B-F2D7-4E62-923A-BF3B8985F134}" destId="{E95EDD44-CF9F-4A19-B6A0-02B1D28DF32B}" srcOrd="0" destOrd="0" presId="urn:microsoft.com/office/officeart/2005/8/layout/hierarchy4"/>
    <dgm:cxn modelId="{B0919E87-CFA3-4222-8425-B52C12846F24}" type="presParOf" srcId="{08C6943B-F2D7-4E62-923A-BF3B8985F134}" destId="{354C1094-966B-45DC-9D05-C10FC7BF9A78}" srcOrd="1" destOrd="0" presId="urn:microsoft.com/office/officeart/2005/8/layout/hierarchy4"/>
    <dgm:cxn modelId="{AC04DD15-D99E-4A40-8F9E-CE216774D630}" type="presParOf" srcId="{4E0D3294-AAC4-455E-8AFA-B230A661C95E}" destId="{E0C89D1A-DBE6-4C9A-9E77-D3E3D732BE8E}" srcOrd="1" destOrd="0" presId="urn:microsoft.com/office/officeart/2005/8/layout/hierarchy4"/>
    <dgm:cxn modelId="{6E87F170-95F2-4D37-91E8-479305FF0BC2}" type="presParOf" srcId="{4E0D3294-AAC4-455E-8AFA-B230A661C95E}" destId="{3C63062A-BC73-422F-AE05-23AF8D94AA61}" srcOrd="2" destOrd="0" presId="urn:microsoft.com/office/officeart/2005/8/layout/hierarchy4"/>
    <dgm:cxn modelId="{2D061175-C6D8-46D2-9CAE-65C1E576C56F}" type="presParOf" srcId="{3C63062A-BC73-422F-AE05-23AF8D94AA61}" destId="{3CA1A9E7-8A79-46E3-8A90-D51AE913DEAC}" srcOrd="0" destOrd="0" presId="urn:microsoft.com/office/officeart/2005/8/layout/hierarchy4"/>
    <dgm:cxn modelId="{2F002ACA-BCF4-4628-8406-F32BF1DC152E}" type="presParOf" srcId="{3C63062A-BC73-422F-AE05-23AF8D94AA61}" destId="{E0DBFA22-199C-457E-A89E-10D775D94AE0}" srcOrd="1" destOrd="0" presId="urn:microsoft.com/office/officeart/2005/8/layout/hierarchy4"/>
    <dgm:cxn modelId="{A886163B-B700-4BD1-8878-BA973ABE7B14}" type="presParOf" srcId="{3C63062A-BC73-422F-AE05-23AF8D94AA61}" destId="{E2EB6966-8D5B-4FA0-8EBB-04D4D037BCDB}" srcOrd="2" destOrd="0" presId="urn:microsoft.com/office/officeart/2005/8/layout/hierarchy4"/>
    <dgm:cxn modelId="{44A73B23-F2FF-4C4C-8B78-2E1BEB032B4F}" type="presParOf" srcId="{E2EB6966-8D5B-4FA0-8EBB-04D4D037BCDB}" destId="{1027E78F-355F-4917-A260-52EFC5912762}" srcOrd="0" destOrd="0" presId="urn:microsoft.com/office/officeart/2005/8/layout/hierarchy4"/>
    <dgm:cxn modelId="{FD46C50C-43E6-49F0-AB7C-963ACB7E5C4E}" type="presParOf" srcId="{1027E78F-355F-4917-A260-52EFC5912762}" destId="{3DAC52A3-B6EB-46CA-AEB1-EE0EC25831F7}" srcOrd="0" destOrd="0" presId="urn:microsoft.com/office/officeart/2005/8/layout/hierarchy4"/>
    <dgm:cxn modelId="{B0CF5FF9-CFD5-411A-A791-11E6FD3636D6}" type="presParOf" srcId="{1027E78F-355F-4917-A260-52EFC5912762}" destId="{8C484128-4E1E-4B6D-9486-6DC50B11E7BB}" srcOrd="1" destOrd="0" presId="urn:microsoft.com/office/officeart/2005/8/layout/hierarchy4"/>
    <dgm:cxn modelId="{B6FD218D-505A-4012-983D-5BCB477F22F6}" type="presParOf" srcId="{E2EB6966-8D5B-4FA0-8EBB-04D4D037BCDB}" destId="{08BBB96F-63A0-4A50-A2E6-32A909B47CA8}" srcOrd="1" destOrd="0" presId="urn:microsoft.com/office/officeart/2005/8/layout/hierarchy4"/>
    <dgm:cxn modelId="{72A6C228-489B-456E-A313-1A4EBACC33C1}" type="presParOf" srcId="{E2EB6966-8D5B-4FA0-8EBB-04D4D037BCDB}" destId="{A193DC9D-EDAF-442A-B2ED-4FAE92ABF806}" srcOrd="2" destOrd="0" presId="urn:microsoft.com/office/officeart/2005/8/layout/hierarchy4"/>
    <dgm:cxn modelId="{302AFC6D-38D3-4045-B395-7B6B7560BACE}" type="presParOf" srcId="{A193DC9D-EDAF-442A-B2ED-4FAE92ABF806}" destId="{A2D6B05B-E60D-46D9-92B4-1C7EFE020DB4}" srcOrd="0" destOrd="0" presId="urn:microsoft.com/office/officeart/2005/8/layout/hierarchy4"/>
    <dgm:cxn modelId="{37B16887-02CD-418A-92B2-D2FEFA851B2E}" type="presParOf" srcId="{A193DC9D-EDAF-442A-B2ED-4FAE92ABF806}" destId="{5A52F2B0-0881-4A0C-A157-96263412FE0A}"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9887FC-CB3E-4234-B8C1-31174E348564}">
      <dsp:nvSpPr>
        <dsp:cNvPr id="0" name=""/>
        <dsp:cNvSpPr/>
      </dsp:nvSpPr>
      <dsp:spPr>
        <a:xfrm rot="5400000">
          <a:off x="2913537" y="-71312"/>
          <a:ext cx="1595107" cy="1743025"/>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t>Communities of Practice</a:t>
          </a:r>
          <a:endParaRPr lang="en-US" sz="1400" b="1" kern="1200" dirty="0"/>
        </a:p>
      </dsp:txBody>
      <dsp:txXfrm rot="-5400000">
        <a:off x="3130082" y="268498"/>
        <a:ext cx="1162017" cy="1063405"/>
      </dsp:txXfrm>
    </dsp:sp>
    <dsp:sp modelId="{C57EB564-B2C3-4334-8A92-A07D33187C84}">
      <dsp:nvSpPr>
        <dsp:cNvPr id="0" name=""/>
        <dsp:cNvSpPr/>
      </dsp:nvSpPr>
      <dsp:spPr>
        <a:xfrm>
          <a:off x="4555033" y="162758"/>
          <a:ext cx="1540966" cy="12748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l" defTabSz="444500">
            <a:lnSpc>
              <a:spcPct val="90000"/>
            </a:lnSpc>
            <a:spcBef>
              <a:spcPct val="0"/>
            </a:spcBef>
            <a:spcAft>
              <a:spcPct val="35000"/>
            </a:spcAft>
          </a:pPr>
          <a:r>
            <a:rPr lang="en-US" sz="1000" b="1" kern="1200" dirty="0" smtClean="0"/>
            <a:t>TYPES:</a:t>
          </a:r>
        </a:p>
        <a:p>
          <a:pPr lvl="0" algn="l" defTabSz="444500">
            <a:lnSpc>
              <a:spcPct val="90000"/>
            </a:lnSpc>
            <a:spcBef>
              <a:spcPct val="0"/>
            </a:spcBef>
            <a:spcAft>
              <a:spcPct val="35000"/>
            </a:spcAft>
          </a:pPr>
          <a:r>
            <a:rPr lang="en-US" sz="1000" b="1" kern="1200" dirty="0" smtClean="0"/>
            <a:t>Source Selection</a:t>
          </a:r>
        </a:p>
        <a:p>
          <a:pPr lvl="0" algn="l" defTabSz="444500">
            <a:lnSpc>
              <a:spcPct val="90000"/>
            </a:lnSpc>
            <a:spcBef>
              <a:spcPct val="0"/>
            </a:spcBef>
            <a:spcAft>
              <a:spcPct val="35000"/>
            </a:spcAft>
          </a:pPr>
          <a:r>
            <a:rPr lang="en-US" sz="1000" b="1" kern="1200" dirty="0" smtClean="0"/>
            <a:t>Pricing</a:t>
          </a:r>
        </a:p>
        <a:p>
          <a:pPr lvl="0" algn="l" defTabSz="444500">
            <a:lnSpc>
              <a:spcPct val="90000"/>
            </a:lnSpc>
            <a:spcBef>
              <a:spcPct val="0"/>
            </a:spcBef>
            <a:spcAft>
              <a:spcPct val="35000"/>
            </a:spcAft>
          </a:pPr>
          <a:r>
            <a:rPr lang="en-US" sz="1000" b="1" kern="1200" dirty="0" smtClean="0"/>
            <a:t>Others as required</a:t>
          </a:r>
          <a:endParaRPr lang="en-US" sz="1000" b="1" kern="1200" dirty="0"/>
        </a:p>
      </dsp:txBody>
      <dsp:txXfrm>
        <a:off x="4555033" y="162758"/>
        <a:ext cx="1540966" cy="1274884"/>
      </dsp:txXfrm>
    </dsp:sp>
    <dsp:sp modelId="{72BE4185-C9E9-4ADB-8432-C60B02799178}">
      <dsp:nvSpPr>
        <dsp:cNvPr id="0" name=""/>
        <dsp:cNvSpPr/>
      </dsp:nvSpPr>
      <dsp:spPr>
        <a:xfrm rot="5400000">
          <a:off x="1203926" y="-75877"/>
          <a:ext cx="1597233" cy="1752155"/>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en-US" sz="1400" b="1" kern="1200" dirty="0" smtClean="0"/>
            <a:t>Training Technical Community </a:t>
          </a:r>
          <a:endParaRPr lang="en-US" sz="1400" b="1" kern="1200" dirty="0"/>
        </a:p>
      </dsp:txBody>
      <dsp:txXfrm rot="-5400000">
        <a:off x="1418492" y="267790"/>
        <a:ext cx="1168103" cy="1064822"/>
      </dsp:txXfrm>
    </dsp:sp>
    <dsp:sp modelId="{6E1FDFED-1345-42CD-B2B1-CE3475F4F817}">
      <dsp:nvSpPr>
        <dsp:cNvPr id="0" name=""/>
        <dsp:cNvSpPr/>
      </dsp:nvSpPr>
      <dsp:spPr>
        <a:xfrm rot="5400000">
          <a:off x="1859539" y="1165426"/>
          <a:ext cx="1380794" cy="1949587"/>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t>Knowledge Management Portal</a:t>
          </a:r>
          <a:endParaRPr lang="en-US" sz="1600" b="1" kern="1200" dirty="0"/>
        </a:p>
      </dsp:txBody>
      <dsp:txXfrm rot="-5400000">
        <a:off x="1900074" y="1679954"/>
        <a:ext cx="1299725" cy="920530"/>
      </dsp:txXfrm>
    </dsp:sp>
    <dsp:sp modelId="{7990BBD1-9ED4-4333-AE60-C54B29924F8A}">
      <dsp:nvSpPr>
        <dsp:cNvPr id="0" name=""/>
        <dsp:cNvSpPr/>
      </dsp:nvSpPr>
      <dsp:spPr>
        <a:xfrm>
          <a:off x="1976" y="1725981"/>
          <a:ext cx="1491257" cy="8284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l" defTabSz="444500">
            <a:lnSpc>
              <a:spcPct val="90000"/>
            </a:lnSpc>
            <a:spcBef>
              <a:spcPct val="0"/>
            </a:spcBef>
            <a:spcAft>
              <a:spcPct val="35000"/>
            </a:spcAft>
          </a:pPr>
          <a:r>
            <a:rPr lang="en-US" sz="1000" b="1" kern="1200" dirty="0" smtClean="0"/>
            <a:t>KM overarching approach:</a:t>
          </a:r>
        </a:p>
        <a:p>
          <a:pPr lvl="0" algn="l" defTabSz="444500">
            <a:lnSpc>
              <a:spcPct val="90000"/>
            </a:lnSpc>
            <a:spcBef>
              <a:spcPct val="0"/>
            </a:spcBef>
            <a:spcAft>
              <a:spcPct val="35000"/>
            </a:spcAft>
          </a:pPr>
          <a:r>
            <a:rPr lang="en-US" sz="1000" b="1" kern="1200" dirty="0" smtClean="0"/>
            <a:t>Strategic Plan including</a:t>
          </a:r>
        </a:p>
        <a:p>
          <a:pPr lvl="0" algn="l" defTabSz="444500">
            <a:lnSpc>
              <a:spcPct val="90000"/>
            </a:lnSpc>
            <a:spcBef>
              <a:spcPct val="0"/>
            </a:spcBef>
            <a:spcAft>
              <a:spcPct val="35000"/>
            </a:spcAft>
          </a:pPr>
          <a:r>
            <a:rPr lang="en-US" sz="1000" b="1" kern="1200" dirty="0" smtClean="0"/>
            <a:t>Governance and</a:t>
          </a:r>
        </a:p>
        <a:p>
          <a:pPr lvl="0" algn="l" defTabSz="444500">
            <a:lnSpc>
              <a:spcPct val="90000"/>
            </a:lnSpc>
            <a:spcBef>
              <a:spcPct val="0"/>
            </a:spcBef>
            <a:spcAft>
              <a:spcPct val="35000"/>
            </a:spcAft>
          </a:pPr>
          <a:r>
            <a:rPr lang="en-US" sz="1000" b="1" kern="1200" dirty="0" smtClean="0"/>
            <a:t>Communications Plan</a:t>
          </a:r>
          <a:endParaRPr lang="en-US" sz="1000" kern="1200" dirty="0"/>
        </a:p>
      </dsp:txBody>
      <dsp:txXfrm>
        <a:off x="1976" y="1725981"/>
        <a:ext cx="1491257" cy="828476"/>
      </dsp:txXfrm>
    </dsp:sp>
    <dsp:sp modelId="{1C6D4842-9F1B-479F-8398-82946D273D47}">
      <dsp:nvSpPr>
        <dsp:cNvPr id="0" name=""/>
        <dsp:cNvSpPr/>
      </dsp:nvSpPr>
      <dsp:spPr>
        <a:xfrm rot="5400000">
          <a:off x="3544464" y="1327930"/>
          <a:ext cx="1500357" cy="1624577"/>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en-US" sz="1400" b="1" kern="1200" dirty="0" smtClean="0"/>
            <a:t>Lessons Learned</a:t>
          </a:r>
          <a:endParaRPr lang="en-US" sz="1400" b="1" kern="1200" dirty="0"/>
        </a:p>
      </dsp:txBody>
      <dsp:txXfrm rot="-5400000">
        <a:off x="3753118" y="1640100"/>
        <a:ext cx="1083051" cy="1000238"/>
      </dsp:txXfrm>
    </dsp:sp>
    <dsp:sp modelId="{57438D4E-A9FA-40AD-BC42-7BA9C97009F3}">
      <dsp:nvSpPr>
        <dsp:cNvPr id="0" name=""/>
        <dsp:cNvSpPr/>
      </dsp:nvSpPr>
      <dsp:spPr>
        <a:xfrm rot="5400000">
          <a:off x="2895591" y="2486691"/>
          <a:ext cx="1380794" cy="1770654"/>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t>Case Studies</a:t>
          </a:r>
          <a:endParaRPr lang="en-US" sz="1400" b="1" kern="1200" dirty="0"/>
        </a:p>
      </dsp:txBody>
      <dsp:txXfrm rot="-5400000">
        <a:off x="2995770" y="2911753"/>
        <a:ext cx="1180436" cy="920530"/>
      </dsp:txXfrm>
    </dsp:sp>
    <dsp:sp modelId="{224B7B62-067A-4F63-A7B1-A68FBD3E1C3E}">
      <dsp:nvSpPr>
        <dsp:cNvPr id="0" name=""/>
        <dsp:cNvSpPr/>
      </dsp:nvSpPr>
      <dsp:spPr>
        <a:xfrm>
          <a:off x="4555033" y="2637048"/>
          <a:ext cx="1540966" cy="12146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l" defTabSz="444500">
            <a:lnSpc>
              <a:spcPct val="90000"/>
            </a:lnSpc>
            <a:spcBef>
              <a:spcPct val="0"/>
            </a:spcBef>
            <a:spcAft>
              <a:spcPct val="35000"/>
            </a:spcAft>
          </a:pPr>
          <a:r>
            <a:rPr lang="en-US" sz="1000" b="1" kern="1200" dirty="0" smtClean="0"/>
            <a:t>LEVELS:</a:t>
          </a:r>
        </a:p>
        <a:p>
          <a:pPr lvl="0" algn="l" defTabSz="444500">
            <a:lnSpc>
              <a:spcPct val="90000"/>
            </a:lnSpc>
            <a:spcBef>
              <a:spcPct val="0"/>
            </a:spcBef>
            <a:spcAft>
              <a:spcPct val="35000"/>
            </a:spcAft>
          </a:pPr>
          <a:r>
            <a:rPr lang="en-US" sz="1000" b="1" kern="1200" dirty="0" smtClean="0"/>
            <a:t>Agency</a:t>
          </a:r>
        </a:p>
        <a:p>
          <a:pPr lvl="0" algn="l" defTabSz="444500">
            <a:lnSpc>
              <a:spcPct val="90000"/>
            </a:lnSpc>
            <a:spcBef>
              <a:spcPct val="0"/>
            </a:spcBef>
            <a:spcAft>
              <a:spcPct val="35000"/>
            </a:spcAft>
          </a:pPr>
          <a:r>
            <a:rPr lang="en-US" sz="1000" b="1" kern="1200" dirty="0" smtClean="0"/>
            <a:t>Center </a:t>
          </a:r>
        </a:p>
        <a:p>
          <a:pPr lvl="0" algn="l" defTabSz="444500">
            <a:lnSpc>
              <a:spcPct val="90000"/>
            </a:lnSpc>
            <a:spcBef>
              <a:spcPct val="0"/>
            </a:spcBef>
            <a:spcAft>
              <a:spcPct val="35000"/>
            </a:spcAft>
          </a:pPr>
          <a:r>
            <a:rPr lang="en-US" sz="1000" b="1" kern="1200" dirty="0" smtClean="0"/>
            <a:t>Project </a:t>
          </a:r>
        </a:p>
        <a:p>
          <a:pPr lvl="0" algn="l" defTabSz="444500">
            <a:lnSpc>
              <a:spcPct val="90000"/>
            </a:lnSpc>
            <a:spcBef>
              <a:spcPct val="0"/>
            </a:spcBef>
            <a:spcAft>
              <a:spcPct val="35000"/>
            </a:spcAft>
          </a:pPr>
          <a:r>
            <a:rPr lang="en-US" sz="1000" b="1" kern="1200" dirty="0" smtClean="0"/>
            <a:t>Subject matter </a:t>
          </a:r>
          <a:endParaRPr lang="en-US" sz="1000" b="1" kern="1200" dirty="0"/>
        </a:p>
      </dsp:txBody>
      <dsp:txXfrm>
        <a:off x="4555033" y="2637048"/>
        <a:ext cx="1540966" cy="1214637"/>
      </dsp:txXfrm>
    </dsp:sp>
    <dsp:sp modelId="{39139852-F100-4A82-8C24-1AEABA151CC0}">
      <dsp:nvSpPr>
        <dsp:cNvPr id="0" name=""/>
        <dsp:cNvSpPr/>
      </dsp:nvSpPr>
      <dsp:spPr>
        <a:xfrm rot="5400000">
          <a:off x="1049471" y="2421984"/>
          <a:ext cx="1380794" cy="1900069"/>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en-US" sz="1400" b="1" kern="1200" dirty="0" smtClean="0"/>
            <a:t>Tools</a:t>
          </a:r>
        </a:p>
        <a:p>
          <a:pPr lvl="0" algn="ctr" defTabSz="622300">
            <a:lnSpc>
              <a:spcPct val="90000"/>
            </a:lnSpc>
            <a:spcBef>
              <a:spcPct val="0"/>
            </a:spcBef>
            <a:spcAft>
              <a:spcPct val="35000"/>
            </a:spcAft>
          </a:pPr>
          <a:r>
            <a:rPr lang="en-US" sz="1400" b="1" kern="1200" dirty="0" smtClean="0"/>
            <a:t>-Videos</a:t>
          </a:r>
        </a:p>
        <a:p>
          <a:pPr lvl="0" algn="ctr" defTabSz="622300">
            <a:lnSpc>
              <a:spcPct val="90000"/>
            </a:lnSpc>
            <a:spcBef>
              <a:spcPct val="0"/>
            </a:spcBef>
            <a:spcAft>
              <a:spcPct val="35000"/>
            </a:spcAft>
          </a:pPr>
          <a:r>
            <a:rPr lang="en-US" sz="1400" b="1" kern="1200" dirty="0" smtClean="0"/>
            <a:t>-weblinks</a:t>
          </a:r>
          <a:endParaRPr lang="en-US" sz="1400" b="1" kern="1200" dirty="0"/>
        </a:p>
      </dsp:txBody>
      <dsp:txXfrm rot="-5400000">
        <a:off x="1106512" y="2911753"/>
        <a:ext cx="1266713" cy="9205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F48629-6D87-483C-AF95-B03EEDF58C73}">
      <dsp:nvSpPr>
        <dsp:cNvPr id="0" name=""/>
        <dsp:cNvSpPr/>
      </dsp:nvSpPr>
      <dsp:spPr>
        <a:xfrm>
          <a:off x="0" y="0"/>
          <a:ext cx="8223524" cy="163136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b="1" kern="1200" dirty="0" smtClean="0"/>
            <a:t>Procurement External Site</a:t>
          </a:r>
        </a:p>
        <a:p>
          <a:pPr lvl="0" algn="ctr" defTabSz="1600200">
            <a:lnSpc>
              <a:spcPct val="90000"/>
            </a:lnSpc>
            <a:spcBef>
              <a:spcPct val="0"/>
            </a:spcBef>
            <a:spcAft>
              <a:spcPct val="35000"/>
            </a:spcAft>
          </a:pPr>
          <a:r>
            <a:rPr lang="en-US" sz="2000" b="1" kern="1200" dirty="0" smtClean="0"/>
            <a:t>https://ww.hq.nasa.gov/office/procurement/</a:t>
          </a:r>
        </a:p>
        <a:p>
          <a:pPr lvl="0" algn="ctr" defTabSz="1600200">
            <a:lnSpc>
              <a:spcPct val="90000"/>
            </a:lnSpc>
            <a:spcBef>
              <a:spcPct val="0"/>
            </a:spcBef>
            <a:spcAft>
              <a:spcPct val="35000"/>
            </a:spcAft>
          </a:pPr>
          <a:r>
            <a:rPr lang="en-US" sz="2000" b="1" kern="1200" dirty="0" smtClean="0">
              <a:solidFill>
                <a:schemeClr val="bg1"/>
              </a:solidFill>
            </a:rPr>
            <a:t>https://www.nasa.gov/office/procurement/</a:t>
          </a:r>
          <a:endParaRPr lang="en-US" sz="2000" b="1" kern="1200" dirty="0">
            <a:solidFill>
              <a:schemeClr val="bg1"/>
            </a:solidFill>
          </a:endParaRPr>
        </a:p>
      </dsp:txBody>
      <dsp:txXfrm>
        <a:off x="47781" y="47781"/>
        <a:ext cx="8127962" cy="1535805"/>
      </dsp:txXfrm>
    </dsp:sp>
    <dsp:sp modelId="{3D5900FB-8135-431C-9C21-38C6DACCDF1E}">
      <dsp:nvSpPr>
        <dsp:cNvPr id="0" name=""/>
        <dsp:cNvSpPr/>
      </dsp:nvSpPr>
      <dsp:spPr>
        <a:xfrm>
          <a:off x="16" y="1753401"/>
          <a:ext cx="4028895" cy="1631367"/>
        </a:xfrm>
        <a:prstGeom prst="roundRect">
          <a:avLst>
            <a:gd name="adj" fmla="val 10000"/>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100000"/>
            </a:lnSpc>
            <a:spcBef>
              <a:spcPct val="0"/>
            </a:spcBef>
            <a:spcAft>
              <a:spcPts val="0"/>
            </a:spcAft>
          </a:pPr>
          <a:r>
            <a:rPr lang="en-US" sz="3200" b="1" kern="1200" dirty="0" smtClean="0"/>
            <a:t>Procurement Internal Site</a:t>
          </a:r>
        </a:p>
        <a:p>
          <a:pPr lvl="0" algn="ctr" defTabSz="1422400">
            <a:lnSpc>
              <a:spcPct val="100000"/>
            </a:lnSpc>
            <a:spcBef>
              <a:spcPct val="0"/>
            </a:spcBef>
            <a:spcAft>
              <a:spcPts val="0"/>
            </a:spcAft>
          </a:pPr>
          <a:r>
            <a:rPr lang="en-US" sz="2000" b="1" kern="1200" dirty="0" smtClean="0"/>
            <a:t>NEW InsideNASA</a:t>
          </a:r>
        </a:p>
        <a:p>
          <a:pPr lvl="0" algn="ctr" defTabSz="1422400">
            <a:lnSpc>
              <a:spcPct val="90000"/>
            </a:lnSpc>
            <a:spcBef>
              <a:spcPct val="0"/>
            </a:spcBef>
            <a:spcAft>
              <a:spcPct val="35000"/>
            </a:spcAft>
          </a:pPr>
          <a:r>
            <a:rPr lang="en-US" sz="1800" b="1" kern="1200" dirty="0" smtClean="0"/>
            <a:t>https://inside.nasa.gov/procurement</a:t>
          </a:r>
          <a:endParaRPr lang="en-US" sz="1800" b="1" kern="1200" dirty="0"/>
        </a:p>
      </dsp:txBody>
      <dsp:txXfrm>
        <a:off x="47797" y="1801182"/>
        <a:ext cx="3933333" cy="1535805"/>
      </dsp:txXfrm>
    </dsp:sp>
    <dsp:sp modelId="{9DD66B1F-E23F-469A-9B20-94E4A52DD016}">
      <dsp:nvSpPr>
        <dsp:cNvPr id="0" name=""/>
        <dsp:cNvSpPr/>
      </dsp:nvSpPr>
      <dsp:spPr>
        <a:xfrm>
          <a:off x="0" y="3556582"/>
          <a:ext cx="1973014" cy="1631367"/>
        </a:xfrm>
        <a:prstGeom prst="roundRect">
          <a:avLst>
            <a:gd name="adj" fmla="val 10000"/>
          </a:avLst>
        </a:prstGeom>
        <a:solidFill>
          <a:schemeClr val="accent4">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t>Community of Practice</a:t>
          </a:r>
        </a:p>
        <a:p>
          <a:pPr lvl="0" algn="ctr" defTabSz="1066800">
            <a:lnSpc>
              <a:spcPct val="90000"/>
            </a:lnSpc>
            <a:spcBef>
              <a:spcPct val="0"/>
            </a:spcBef>
            <a:spcAft>
              <a:spcPct val="35000"/>
            </a:spcAft>
          </a:pPr>
          <a:r>
            <a:rPr lang="en-US" sz="1050" b="1" kern="1200" dirty="0" smtClean="0"/>
            <a:t>https://nen.nasa.gov/web/op</a:t>
          </a:r>
          <a:endParaRPr lang="en-US" sz="1050" b="1" kern="1200" dirty="0"/>
        </a:p>
      </dsp:txBody>
      <dsp:txXfrm>
        <a:off x="47781" y="3604363"/>
        <a:ext cx="1877452" cy="1535805"/>
      </dsp:txXfrm>
    </dsp:sp>
    <dsp:sp modelId="{E95EDD44-CF9F-4A19-B6A0-02B1D28DF32B}">
      <dsp:nvSpPr>
        <dsp:cNvPr id="0" name=""/>
        <dsp:cNvSpPr/>
      </dsp:nvSpPr>
      <dsp:spPr>
        <a:xfrm>
          <a:off x="2125883" y="3556582"/>
          <a:ext cx="1973014" cy="1631367"/>
        </a:xfrm>
        <a:prstGeom prst="roundRect">
          <a:avLst>
            <a:gd name="adj" fmla="val 10000"/>
          </a:avLst>
        </a:prstGeom>
        <a:solidFill>
          <a:schemeClr val="accent4">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b="1" kern="1200" dirty="0" smtClean="0"/>
            <a:t>NASA Tube</a:t>
          </a:r>
        </a:p>
        <a:p>
          <a:pPr lvl="0" algn="ctr" defTabSz="1600200">
            <a:lnSpc>
              <a:spcPct val="90000"/>
            </a:lnSpc>
            <a:spcBef>
              <a:spcPct val="0"/>
            </a:spcBef>
            <a:spcAft>
              <a:spcPct val="35000"/>
            </a:spcAft>
          </a:pPr>
          <a:r>
            <a:rPr lang="en-US" sz="900" b="1" kern="1200" dirty="0" smtClean="0"/>
            <a:t>https://nasatubedev.nasa.gov/</a:t>
          </a:r>
        </a:p>
      </dsp:txBody>
      <dsp:txXfrm>
        <a:off x="2173664" y="3604363"/>
        <a:ext cx="1877452" cy="1535805"/>
      </dsp:txXfrm>
    </dsp:sp>
    <dsp:sp modelId="{3CA1A9E7-8A79-46E3-8A90-D51AE913DEAC}">
      <dsp:nvSpPr>
        <dsp:cNvPr id="0" name=""/>
        <dsp:cNvSpPr/>
      </dsp:nvSpPr>
      <dsp:spPr>
        <a:xfrm>
          <a:off x="4197666" y="1778291"/>
          <a:ext cx="4028895" cy="1631367"/>
        </a:xfrm>
        <a:prstGeom prst="roundRect">
          <a:avLst>
            <a:gd name="adj" fmla="val 10000"/>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100000"/>
            </a:lnSpc>
            <a:spcBef>
              <a:spcPct val="0"/>
            </a:spcBef>
            <a:spcAft>
              <a:spcPts val="0"/>
            </a:spcAft>
          </a:pPr>
          <a:r>
            <a:rPr lang="en-US" sz="2800" b="1" kern="1200" dirty="0" smtClean="0"/>
            <a:t>Procurement Internal Site (NAIS)</a:t>
          </a:r>
        </a:p>
        <a:p>
          <a:pPr lvl="0" algn="ctr" defTabSz="1244600">
            <a:lnSpc>
              <a:spcPct val="100000"/>
            </a:lnSpc>
            <a:spcBef>
              <a:spcPct val="0"/>
            </a:spcBef>
            <a:spcAft>
              <a:spcPts val="600"/>
            </a:spcAft>
          </a:pPr>
          <a:r>
            <a:rPr lang="en-US" sz="1800" b="1" kern="1200" dirty="0" smtClean="0"/>
            <a:t>(Phased migration to New InsideNASA) </a:t>
          </a:r>
        </a:p>
        <a:p>
          <a:pPr lvl="0" algn="ctr" defTabSz="1244600">
            <a:lnSpc>
              <a:spcPct val="90000"/>
            </a:lnSpc>
            <a:spcBef>
              <a:spcPct val="0"/>
            </a:spcBef>
            <a:spcAft>
              <a:spcPct val="35000"/>
            </a:spcAft>
          </a:pPr>
          <a:r>
            <a:rPr lang="en-US" sz="1600" b="1" kern="1200" dirty="0" smtClean="0"/>
            <a:t>https://prod.nais.nasa.gov/cgibin/nais/index.cgi</a:t>
          </a:r>
          <a:endParaRPr lang="en-US" sz="1600" b="1" kern="1200" dirty="0"/>
        </a:p>
      </dsp:txBody>
      <dsp:txXfrm>
        <a:off x="4245447" y="1826072"/>
        <a:ext cx="3933333" cy="1535805"/>
      </dsp:txXfrm>
    </dsp:sp>
    <dsp:sp modelId="{3DAC52A3-B6EB-46CA-AEB1-EE0EC25831F7}">
      <dsp:nvSpPr>
        <dsp:cNvPr id="0" name=""/>
        <dsp:cNvSpPr/>
      </dsp:nvSpPr>
      <dsp:spPr>
        <a:xfrm>
          <a:off x="6256585" y="3556582"/>
          <a:ext cx="1973014" cy="1631367"/>
        </a:xfrm>
        <a:prstGeom prst="roundRect">
          <a:avLst>
            <a:gd name="adj" fmla="val 10000"/>
          </a:avLst>
        </a:prstGeom>
        <a:solidFill>
          <a:schemeClr val="accent4">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t>Lessons Learned Information System</a:t>
          </a:r>
        </a:p>
        <a:p>
          <a:pPr lvl="0" algn="ctr" defTabSz="889000">
            <a:lnSpc>
              <a:spcPct val="90000"/>
            </a:lnSpc>
            <a:spcBef>
              <a:spcPct val="0"/>
            </a:spcBef>
            <a:spcAft>
              <a:spcPct val="35000"/>
            </a:spcAft>
          </a:pPr>
          <a:r>
            <a:rPr lang="en-US" sz="1050" b="1" kern="1200" dirty="0" smtClean="0"/>
            <a:t>https://nen.nasa.gov/web/ll/</a:t>
          </a:r>
          <a:endParaRPr lang="en-US" sz="1050" b="1" kern="1200" dirty="0"/>
        </a:p>
      </dsp:txBody>
      <dsp:txXfrm>
        <a:off x="6304366" y="3604363"/>
        <a:ext cx="1877452" cy="1535805"/>
      </dsp:txXfrm>
    </dsp:sp>
    <dsp:sp modelId="{A2D6B05B-E60D-46D9-92B4-1C7EFE020DB4}">
      <dsp:nvSpPr>
        <dsp:cNvPr id="0" name=""/>
        <dsp:cNvSpPr/>
      </dsp:nvSpPr>
      <dsp:spPr>
        <a:xfrm>
          <a:off x="4220612" y="3556582"/>
          <a:ext cx="1973014" cy="1631367"/>
        </a:xfrm>
        <a:prstGeom prst="roundRect">
          <a:avLst>
            <a:gd name="adj" fmla="val 10000"/>
          </a:avLst>
        </a:prstGeom>
        <a:solidFill>
          <a:schemeClr val="accent4">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b="1" kern="1200" dirty="0" smtClean="0"/>
            <a:t>OP Tools</a:t>
          </a:r>
          <a:endParaRPr lang="en-US" sz="900" b="1" kern="1200" dirty="0" smtClean="0"/>
        </a:p>
        <a:p>
          <a:pPr lvl="0" algn="ctr" defTabSz="1600200">
            <a:lnSpc>
              <a:spcPct val="90000"/>
            </a:lnSpc>
            <a:spcBef>
              <a:spcPct val="0"/>
            </a:spcBef>
            <a:spcAft>
              <a:spcPct val="35000"/>
            </a:spcAft>
          </a:pPr>
          <a:r>
            <a:rPr lang="en-US" sz="1050" b="1" kern="1200" dirty="0" smtClean="0"/>
            <a:t>https://inside.nasa.gov/ecs/approved-collaboration-tools</a:t>
          </a:r>
          <a:endParaRPr lang="en-US" sz="1050" b="1" kern="1200" dirty="0"/>
        </a:p>
      </dsp:txBody>
      <dsp:txXfrm>
        <a:off x="4268393" y="3604363"/>
        <a:ext cx="1877452" cy="1535805"/>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NUL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CB6899-22F8-4FFD-85DB-8FB08A6C8D0A}" type="datetimeFigureOut">
              <a:rPr lang="en-US" smtClean="0"/>
              <a:t>6/5/2018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F52F7F-B9D8-49DC-87FC-5A6F8ECA20DD}" type="slidenum">
              <a:rPr lang="en-US" smtClean="0"/>
              <a:t>‹#›</a:t>
            </a:fld>
            <a:endParaRPr lang="en-US"/>
          </a:p>
        </p:txBody>
      </p:sp>
    </p:spTree>
    <p:extLst>
      <p:ext uri="{BB962C8B-B14F-4D97-AF65-F5344CB8AC3E}">
        <p14:creationId xmlns:p14="http://schemas.microsoft.com/office/powerpoint/2010/main" val="11162820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8CDAF81-76AD-134B-ABC9-7E2C633C2542}" type="slidenum">
              <a:rPr lang="en-US" smtClean="0">
                <a:solidFill>
                  <a:srgbClr val="000000"/>
                </a:solidFill>
              </a:rPr>
              <a:pPr>
                <a:defRPr/>
              </a:pPr>
              <a:t>1</a:t>
            </a:fld>
            <a:endParaRPr lang="en-US" dirty="0">
              <a:solidFill>
                <a:srgbClr val="000000"/>
              </a:solidFill>
            </a:endParaRPr>
          </a:p>
        </p:txBody>
      </p:sp>
    </p:spTree>
    <p:extLst>
      <p:ext uri="{BB962C8B-B14F-4D97-AF65-F5344CB8AC3E}">
        <p14:creationId xmlns:p14="http://schemas.microsoft.com/office/powerpoint/2010/main" val="7608354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tags" Target="../tags/tag2.xml"/><Relationship Id="rId7" Type="http://schemas.openxmlformats.org/officeDocument/2006/relationships/slideMaster" Target="../slideMasters/slideMaster2.xml"/><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tags" Target="../tags/tag5.xml"/><Relationship Id="rId5" Type="http://schemas.openxmlformats.org/officeDocument/2006/relationships/tags" Target="../tags/tag4.xml"/><Relationship Id="rId10" Type="http://schemas.openxmlformats.org/officeDocument/2006/relationships/image" Target="../media/image3.png"/><Relationship Id="rId4" Type="http://schemas.openxmlformats.org/officeDocument/2006/relationships/tags" Target="../tags/tag3.xml"/><Relationship Id="rId9" Type="http://schemas.openxmlformats.org/officeDocument/2006/relationships/image" Target="../media/image2.emf"/></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3650527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Rectangle 280"/>
          <p:cNvSpPr>
            <a:spLocks noGrp="1" noChangeArrowheads="1"/>
          </p:cNvSpPr>
          <p:nvPr>
            <p:ph type="sldNum" sz="quarter" idx="4"/>
          </p:nvPr>
        </p:nvSpPr>
        <p:spPr bwMode="auto">
          <a:xfrm>
            <a:off x="8409078" y="6551698"/>
            <a:ext cx="199240" cy="141360"/>
          </a:xfrm>
          <a:prstGeom prst="rect">
            <a:avLst/>
          </a:prstGeom>
          <a:noFill/>
          <a:ln w="9525">
            <a:noFill/>
            <a:miter lim="800000"/>
            <a:headEnd/>
            <a:tailEnd/>
          </a:ln>
          <a:effectLst/>
        </p:spPr>
        <p:txBody>
          <a:bodyPr vert="horz" wrap="none" lIns="0" tIns="0" rIns="0" bIns="0" numCol="1" anchor="t" anchorCtr="0" compatLnSpc="1">
            <a:prstTxWarp prst="textNoShape">
              <a:avLst/>
            </a:prstTxWarp>
          </a:bodyPr>
          <a:lstStyle>
            <a:lvl1pPr>
              <a:defRPr sz="825">
                <a:solidFill>
                  <a:srgbClr val="000000"/>
                </a:solidFill>
              </a:defRPr>
            </a:lvl1pPr>
          </a:lstStyle>
          <a:p>
            <a:pPr defTabSz="684783" fontAlgn="base">
              <a:spcBef>
                <a:spcPct val="0"/>
              </a:spcBef>
              <a:spcAft>
                <a:spcPct val="0"/>
              </a:spcAft>
            </a:pPr>
            <a:fld id="{E2CE5E13-D751-4243-9984-9CC0463F8B1E}" type="slidenum">
              <a:rPr lang="en-US" smtClean="0">
                <a:ea typeface="ＭＳ Ｐゴシック" charset="0"/>
                <a:cs typeface="ＭＳ Ｐゴシック" charset="0"/>
              </a:rPr>
              <a:pPr defTabSz="684783" fontAlgn="base">
                <a:spcBef>
                  <a:spcPct val="0"/>
                </a:spcBef>
                <a:spcAft>
                  <a:spcPct val="0"/>
                </a:spcAft>
              </a:pPr>
              <a:t>‹#›</a:t>
            </a:fld>
            <a:r>
              <a:rPr lang="en-US" dirty="0" smtClean="0">
                <a:ea typeface="ＭＳ Ｐゴシック" charset="0"/>
                <a:cs typeface="ＭＳ Ｐゴシック" charset="0"/>
              </a:rPr>
              <a:t> </a:t>
            </a:r>
            <a:endParaRPr lang="en-US" dirty="0">
              <a:ea typeface="ＭＳ Ｐゴシック" charset="0"/>
              <a:cs typeface="ＭＳ Ｐゴシック" charset="0"/>
            </a:endParaRPr>
          </a:p>
        </p:txBody>
      </p:sp>
      <p:sp>
        <p:nvSpPr>
          <p:cNvPr id="5" name="Footer Placeholder 4"/>
          <p:cNvSpPr>
            <a:spLocks noGrp="1"/>
          </p:cNvSpPr>
          <p:nvPr>
            <p:ph type="ftr" sz="quarter" idx="3"/>
          </p:nvPr>
        </p:nvSpPr>
        <p:spPr>
          <a:xfrm>
            <a:off x="5729162" y="6507994"/>
            <a:ext cx="3216358" cy="350006"/>
          </a:xfrm>
          <a:prstGeom prst="rect">
            <a:avLst/>
          </a:prstGeom>
        </p:spPr>
        <p:txBody>
          <a:bodyPr/>
          <a:lstStyle>
            <a:lvl1pPr>
              <a:defRPr sz="825">
                <a:solidFill>
                  <a:schemeClr val="tx1"/>
                </a:solidFill>
              </a:defRPr>
            </a:lvl1pPr>
          </a:lstStyle>
          <a:p>
            <a:pPr defTabSz="457200"/>
            <a:endParaRPr lang="en-US" dirty="0">
              <a:solidFill>
                <a:srgbClr val="000000"/>
              </a:solidFill>
            </a:endParaRPr>
          </a:p>
        </p:txBody>
      </p:sp>
    </p:spTree>
    <p:extLst>
      <p:ext uri="{BB962C8B-B14F-4D97-AF65-F5344CB8AC3E}">
        <p14:creationId xmlns:p14="http://schemas.microsoft.com/office/powerpoint/2010/main" val="3493678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4" name="Rectangle 1134"/>
          <p:cNvSpPr>
            <a:spLocks noChangeArrowheads="1"/>
          </p:cNvSpPr>
          <p:nvPr userDrawn="1">
            <p:custDataLst>
              <p:tags r:id="rId2"/>
            </p:custDataLst>
          </p:nvPr>
        </p:nvSpPr>
        <p:spPr bwMode="gray">
          <a:xfrm>
            <a:off x="2238621" y="6428783"/>
            <a:ext cx="6905380" cy="429232"/>
          </a:xfrm>
          <a:prstGeom prst="rect">
            <a:avLst/>
          </a:prstGeom>
          <a:solidFill>
            <a:srgbClr val="002960"/>
          </a:solidFill>
          <a:ln w="9525">
            <a:noFill/>
            <a:miter lim="800000"/>
            <a:headEnd/>
            <a:tailEnd/>
          </a:ln>
          <a:effectLst/>
        </p:spPr>
        <p:txBody>
          <a:bodyPr wrap="none" lIns="68480" tIns="34240" rIns="68480" bIns="34240" anchor="ctr"/>
          <a:lstStyle/>
          <a:p>
            <a:pPr defTabSz="684783" fontAlgn="base">
              <a:spcBef>
                <a:spcPct val="0"/>
              </a:spcBef>
              <a:spcAft>
                <a:spcPct val="0"/>
              </a:spcAft>
              <a:defRPr/>
            </a:pPr>
            <a:endParaRPr lang="en-US" sz="750" dirty="0">
              <a:solidFill>
                <a:srgbClr val="000000"/>
              </a:solidFill>
              <a:ea typeface="ＭＳ Ｐゴシック" charset="0"/>
              <a:cs typeface="ＭＳ Ｐゴシック" charset="0"/>
            </a:endParaRPr>
          </a:p>
        </p:txBody>
      </p:sp>
      <p:graphicFrame>
        <p:nvGraphicFramePr>
          <p:cNvPr id="4" name="Rectangle 1227" hidden="1"/>
          <p:cNvGraphicFramePr>
            <a:graphicFrameLocks/>
          </p:cNvGraphicFramePr>
          <p:nvPr userDrawn="1">
            <p:custDataLst>
              <p:tags r:id="rId3"/>
            </p:custDataLst>
          </p:nvPr>
        </p:nvGraphicFramePr>
        <p:xfrm>
          <a:off x="0" y="0"/>
          <a:ext cx="161984" cy="161974"/>
        </p:xfrm>
        <a:graphic>
          <a:graphicData uri="http://schemas.openxmlformats.org/presentationml/2006/ole">
            <mc:AlternateContent xmlns:mc="http://schemas.openxmlformats.org/markup-compatibility/2006">
              <mc:Choice xmlns:v="urn:schemas-microsoft-com:vml" Requires="v">
                <p:oleObj spid="_x0000_s1056" name="think-cell Slide" r:id="rId8" imgW="0" imgH="0" progId="">
                  <p:embed/>
                </p:oleObj>
              </mc:Choice>
              <mc:Fallback>
                <p:oleObj name="think-cell Slide" r:id="rId8"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61984" cy="161974"/>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5" name="doc id"/>
          <p:cNvSpPr txBox="1">
            <a:spLocks noChangeArrowheads="1"/>
          </p:cNvSpPr>
          <p:nvPr>
            <p:custDataLst>
              <p:tags r:id="rId4"/>
            </p:custDataLst>
          </p:nvPr>
        </p:nvSpPr>
        <p:spPr bwMode="auto">
          <a:xfrm>
            <a:off x="8614312" y="37255"/>
            <a:ext cx="301290" cy="124720"/>
          </a:xfrm>
          <a:prstGeom prst="rect">
            <a:avLst/>
          </a:prstGeom>
          <a:noFill/>
          <a:ln w="9525">
            <a:noFill/>
            <a:miter lim="800000"/>
            <a:headEnd/>
            <a:tailEnd/>
          </a:ln>
          <a:effectLst/>
        </p:spPr>
        <p:txBody>
          <a:bodyPr wrap="none" lIns="0" tIns="0" rIns="0" bIns="0"/>
          <a:lstStyle/>
          <a:p>
            <a:pPr algn="r" defTabSz="684783" fontAlgn="base">
              <a:spcBef>
                <a:spcPct val="0"/>
              </a:spcBef>
              <a:spcAft>
                <a:spcPct val="0"/>
              </a:spcAft>
              <a:defRPr/>
            </a:pPr>
            <a:endParaRPr lang="ru-RU" sz="600" dirty="0">
              <a:solidFill>
                <a:srgbClr val="000000"/>
              </a:solidFill>
              <a:ea typeface="ＭＳ Ｐゴシック" charset="0"/>
              <a:cs typeface="ＭＳ Ｐゴシック" charset="0"/>
            </a:endParaRPr>
          </a:p>
        </p:txBody>
      </p:sp>
      <p:grpSp>
        <p:nvGrpSpPr>
          <p:cNvPr id="6" name="McK Title Elements"/>
          <p:cNvGrpSpPr>
            <a:grpSpLocks/>
          </p:cNvGrpSpPr>
          <p:nvPr>
            <p:custDataLst>
              <p:tags r:id="rId5"/>
            </p:custDataLst>
          </p:nvPr>
        </p:nvGrpSpPr>
        <p:grpSpPr bwMode="auto">
          <a:xfrm>
            <a:off x="15" y="15"/>
            <a:ext cx="9140760" cy="6859620"/>
            <a:chOff x="0" y="0"/>
            <a:chExt cx="5643" cy="4235"/>
          </a:xfrm>
        </p:grpSpPr>
        <p:sp>
          <p:nvSpPr>
            <p:cNvPr id="7" name="McK Document type" hidden="1"/>
            <p:cNvSpPr txBox="1">
              <a:spLocks noChangeArrowheads="1"/>
            </p:cNvSpPr>
            <p:nvPr userDrawn="1"/>
          </p:nvSpPr>
          <p:spPr bwMode="auto">
            <a:xfrm>
              <a:off x="1663" y="3142"/>
              <a:ext cx="3109" cy="100"/>
            </a:xfrm>
            <a:prstGeom prst="rect">
              <a:avLst/>
            </a:prstGeom>
            <a:noFill/>
            <a:ln w="9525">
              <a:noFill/>
              <a:miter lim="800000"/>
              <a:headEnd/>
              <a:tailEnd/>
            </a:ln>
            <a:effectLst/>
          </p:spPr>
          <p:txBody>
            <a:bodyPr lIns="0" tIns="0" rIns="0" bIns="0" anchor="b">
              <a:spAutoFit/>
            </a:bodyPr>
            <a:lstStyle/>
            <a:p>
              <a:pPr defTabSz="684783" fontAlgn="base">
                <a:spcBef>
                  <a:spcPct val="0"/>
                </a:spcBef>
                <a:spcAft>
                  <a:spcPct val="0"/>
                </a:spcAft>
                <a:defRPr/>
              </a:pPr>
              <a:r>
                <a:rPr lang="en-US" sz="1050" dirty="0">
                  <a:solidFill>
                    <a:srgbClr val="000000"/>
                  </a:solidFill>
                  <a:ea typeface="ＭＳ Ｐゴシック" charset="0"/>
                  <a:cs typeface="ＭＳ Ｐゴシック" charset="0"/>
                </a:rPr>
                <a:t>Document type</a:t>
              </a:r>
            </a:p>
          </p:txBody>
        </p:sp>
        <p:sp>
          <p:nvSpPr>
            <p:cNvPr id="8" name="McK Date" hidden="1"/>
            <p:cNvSpPr txBox="1">
              <a:spLocks noChangeArrowheads="1"/>
            </p:cNvSpPr>
            <p:nvPr userDrawn="1"/>
          </p:nvSpPr>
          <p:spPr bwMode="auto">
            <a:xfrm>
              <a:off x="1663" y="3275"/>
              <a:ext cx="3109" cy="100"/>
            </a:xfrm>
            <a:prstGeom prst="rect">
              <a:avLst/>
            </a:prstGeom>
            <a:noFill/>
            <a:ln w="9525">
              <a:noFill/>
              <a:miter lim="800000"/>
              <a:headEnd/>
              <a:tailEnd/>
            </a:ln>
            <a:effectLst/>
          </p:spPr>
          <p:txBody>
            <a:bodyPr lIns="0" tIns="0" rIns="0" bIns="0">
              <a:spAutoFit/>
            </a:bodyPr>
            <a:lstStyle/>
            <a:p>
              <a:pPr defTabSz="684783" fontAlgn="base">
                <a:spcBef>
                  <a:spcPct val="0"/>
                </a:spcBef>
                <a:spcAft>
                  <a:spcPct val="0"/>
                </a:spcAft>
                <a:defRPr/>
              </a:pPr>
              <a:r>
                <a:rPr lang="en-US" sz="1050" dirty="0">
                  <a:solidFill>
                    <a:srgbClr val="000000"/>
                  </a:solidFill>
                  <a:ea typeface="ＭＳ Ｐゴシック" charset="0"/>
                  <a:cs typeface="ＭＳ Ｐゴシック" charset="0"/>
                </a:rPr>
                <a:t>Date</a:t>
              </a:r>
            </a:p>
          </p:txBody>
        </p:sp>
        <p:sp>
          <p:nvSpPr>
            <p:cNvPr id="9" name="Rectangle 1064" hidden="1"/>
            <p:cNvSpPr>
              <a:spLocks noChangeArrowheads="1"/>
            </p:cNvSpPr>
            <p:nvPr userDrawn="1"/>
          </p:nvSpPr>
          <p:spPr bwMode="auto">
            <a:xfrm>
              <a:off x="1663" y="3754"/>
              <a:ext cx="2777" cy="114"/>
            </a:xfrm>
            <a:prstGeom prst="rect">
              <a:avLst/>
            </a:prstGeom>
            <a:noFill/>
            <a:ln w="9525">
              <a:noFill/>
              <a:miter lim="800000"/>
              <a:headEnd/>
              <a:tailEnd/>
            </a:ln>
            <a:effectLst/>
          </p:spPr>
          <p:txBody>
            <a:bodyPr lIns="0" tIns="0" rIns="0" bIns="0" anchor="b">
              <a:spAutoFit/>
            </a:bodyPr>
            <a:lstStyle/>
            <a:p>
              <a:pPr defTabSz="614989" eaLnBrk="0" fontAlgn="base" hangingPunct="0">
                <a:spcBef>
                  <a:spcPct val="0"/>
                </a:spcBef>
                <a:spcAft>
                  <a:spcPct val="0"/>
                </a:spcAft>
                <a:defRPr/>
              </a:pPr>
              <a:r>
                <a:rPr lang="en-US" sz="600" dirty="0">
                  <a:solidFill>
                    <a:srgbClr val="000000"/>
                  </a:solidFill>
                  <a:ea typeface="ＭＳ Ｐゴシック" charset="0"/>
                  <a:cs typeface="ＭＳ Ｐゴシック" charset="0"/>
                </a:rPr>
                <a:t>CONFIDENTIAL AND PROPRIETARY</a:t>
              </a:r>
            </a:p>
            <a:p>
              <a:pPr defTabSz="614989" eaLnBrk="0" fontAlgn="base" hangingPunct="0">
                <a:spcBef>
                  <a:spcPct val="0"/>
                </a:spcBef>
                <a:spcAft>
                  <a:spcPct val="0"/>
                </a:spcAft>
                <a:defRPr/>
              </a:pPr>
              <a:r>
                <a:rPr lang="en-US" sz="600" dirty="0">
                  <a:solidFill>
                    <a:srgbClr val="000000"/>
                  </a:solidFill>
                  <a:ea typeface="ＭＳ Ｐゴシック" charset="0"/>
                  <a:cs typeface="ＭＳ Ｐゴシック" charset="0"/>
                </a:rPr>
                <a:t>Any use of this material without specific permission of McKinsey &amp; Company is strictly prohibited</a:t>
              </a:r>
            </a:p>
          </p:txBody>
        </p:sp>
        <p:sp>
          <p:nvSpPr>
            <p:cNvPr id="10" name="TitleBottomPlaceholder" hidden="1"/>
            <p:cNvSpPr>
              <a:spLocks noChangeArrowheads="1"/>
            </p:cNvSpPr>
            <p:nvPr userDrawn="1"/>
          </p:nvSpPr>
          <p:spPr bwMode="auto">
            <a:xfrm>
              <a:off x="0" y="1410"/>
              <a:ext cx="1382" cy="2825"/>
            </a:xfrm>
            <a:prstGeom prst="rect">
              <a:avLst/>
            </a:prstGeom>
            <a:solidFill>
              <a:srgbClr val="0065CC"/>
            </a:solidFill>
            <a:ln w="9525">
              <a:noFill/>
              <a:miter lim="800000"/>
              <a:headEnd/>
              <a:tailEnd/>
            </a:ln>
            <a:effectLst/>
          </p:spPr>
          <p:txBody>
            <a:bodyPr wrap="none" anchor="ctr"/>
            <a:lstStyle/>
            <a:p>
              <a:pPr defTabSz="684783" fontAlgn="base">
                <a:spcBef>
                  <a:spcPct val="0"/>
                </a:spcBef>
                <a:spcAft>
                  <a:spcPct val="0"/>
                </a:spcAft>
                <a:defRPr/>
              </a:pPr>
              <a:endParaRPr lang="en-US" sz="750" dirty="0">
                <a:solidFill>
                  <a:srgbClr val="000000"/>
                </a:solidFill>
                <a:ea typeface="ＭＳ Ｐゴシック" charset="0"/>
                <a:cs typeface="ＭＳ Ｐゴシック" charset="0"/>
              </a:endParaRPr>
            </a:p>
          </p:txBody>
        </p:sp>
        <p:sp>
          <p:nvSpPr>
            <p:cNvPr id="11" name="TitleTopPlaceholder" hidden="1"/>
            <p:cNvSpPr>
              <a:spLocks noChangeArrowheads="1"/>
            </p:cNvSpPr>
            <p:nvPr userDrawn="1"/>
          </p:nvSpPr>
          <p:spPr bwMode="auto">
            <a:xfrm>
              <a:off x="0" y="0"/>
              <a:ext cx="1382" cy="1410"/>
            </a:xfrm>
            <a:prstGeom prst="rect">
              <a:avLst/>
            </a:prstGeom>
            <a:solidFill>
              <a:srgbClr val="91AFFF"/>
            </a:solidFill>
            <a:ln w="9525">
              <a:noFill/>
              <a:miter lim="800000"/>
              <a:headEnd/>
              <a:tailEnd/>
            </a:ln>
            <a:effectLst/>
          </p:spPr>
          <p:txBody>
            <a:bodyPr wrap="none" anchor="ctr"/>
            <a:lstStyle/>
            <a:p>
              <a:pPr defTabSz="684783" fontAlgn="base">
                <a:spcBef>
                  <a:spcPct val="0"/>
                </a:spcBef>
                <a:spcAft>
                  <a:spcPct val="0"/>
                </a:spcAft>
                <a:defRPr/>
              </a:pPr>
              <a:endParaRPr lang="en-US" sz="750" dirty="0">
                <a:solidFill>
                  <a:srgbClr val="000000"/>
                </a:solidFill>
                <a:ea typeface="ＭＳ Ｐゴシック" charset="0"/>
                <a:cs typeface="ＭＳ Ｐゴシック" charset="0"/>
              </a:endParaRPr>
            </a:p>
          </p:txBody>
        </p:sp>
        <p:sp>
          <p:nvSpPr>
            <p:cNvPr id="12" name="Rectangle 1189" hidden="1"/>
            <p:cNvSpPr>
              <a:spLocks noChangeArrowheads="1"/>
            </p:cNvSpPr>
            <p:nvPr userDrawn="1"/>
          </p:nvSpPr>
          <p:spPr bwMode="auto">
            <a:xfrm>
              <a:off x="0" y="0"/>
              <a:ext cx="5643" cy="4234"/>
            </a:xfrm>
            <a:prstGeom prst="rect">
              <a:avLst/>
            </a:prstGeom>
            <a:noFill/>
            <a:ln w="3175">
              <a:solidFill>
                <a:srgbClr val="000000"/>
              </a:solidFill>
              <a:miter lim="800000"/>
              <a:headEnd/>
              <a:tailEnd/>
            </a:ln>
            <a:effectLst/>
          </p:spPr>
          <p:txBody>
            <a:bodyPr wrap="none" anchor="ctr"/>
            <a:lstStyle/>
            <a:p>
              <a:pPr defTabSz="684783" fontAlgn="base">
                <a:spcBef>
                  <a:spcPct val="0"/>
                </a:spcBef>
                <a:spcAft>
                  <a:spcPct val="0"/>
                </a:spcAft>
                <a:defRPr/>
              </a:pPr>
              <a:endParaRPr lang="en-US" sz="750" dirty="0">
                <a:solidFill>
                  <a:srgbClr val="000000"/>
                </a:solidFill>
                <a:ea typeface="ＭＳ Ｐゴシック" charset="0"/>
                <a:cs typeface="ＭＳ Ｐゴシック" charset="0"/>
              </a:endParaRPr>
            </a:p>
          </p:txBody>
        </p:sp>
      </p:grpSp>
      <p:pic>
        <p:nvPicPr>
          <p:cNvPr id="16" name="TitleBottomBarBW" hidden="1"/>
          <p:cNvPicPr>
            <a:picLocks noChangeAspect="1" noChangeArrowheads="1"/>
          </p:cNvPicPr>
          <p:nvPr>
            <p:custDataLst>
              <p:tags r:id="rId6"/>
            </p:custDataLst>
          </p:nvPr>
        </p:nvPicPr>
        <p:blipFill>
          <a:blip r:embed="rId9" cstate="print">
            <a:extLst>
              <a:ext uri="{28A0092B-C50C-407E-A947-70E740481C1C}">
                <a14:useLocalDpi xmlns:a14="http://schemas.microsoft.com/office/drawing/2010/main" val="0"/>
              </a:ext>
            </a:extLst>
          </a:blip>
          <a:srcRect/>
          <a:stretch>
            <a:fillRect/>
          </a:stretch>
        </p:blipFill>
        <p:spPr bwMode="auto">
          <a:xfrm>
            <a:off x="7320074" y="6574562"/>
            <a:ext cx="1670055" cy="195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229" descr="NASA_Logo"/>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6654305" y="3142307"/>
            <a:ext cx="2134950" cy="1820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4" name="Rectangle 1026"/>
          <p:cNvSpPr>
            <a:spLocks noGrp="1" noChangeArrowheads="1"/>
          </p:cNvSpPr>
          <p:nvPr>
            <p:ph type="ctrTitle"/>
          </p:nvPr>
        </p:nvSpPr>
        <p:spPr>
          <a:xfrm>
            <a:off x="2693795" y="2176954"/>
            <a:ext cx="5036084" cy="380873"/>
          </a:xfrm>
        </p:spPr>
        <p:txBody>
          <a:bodyPr/>
          <a:lstStyle>
            <a:lvl1pPr>
              <a:defRPr sz="2475" b="0"/>
            </a:lvl1pPr>
          </a:lstStyle>
          <a:p>
            <a:r>
              <a:rPr lang="en-US" dirty="0"/>
              <a:t>Click to edit Master title</a:t>
            </a:r>
          </a:p>
        </p:txBody>
      </p:sp>
      <p:sp>
        <p:nvSpPr>
          <p:cNvPr id="13315" name="Rectangle 1027"/>
          <p:cNvSpPr>
            <a:spLocks noGrp="1" noChangeArrowheads="1"/>
          </p:cNvSpPr>
          <p:nvPr>
            <p:ph type="subTitle" idx="1"/>
          </p:nvPr>
        </p:nvSpPr>
        <p:spPr>
          <a:xfrm>
            <a:off x="2693810" y="3945701"/>
            <a:ext cx="3806625" cy="184666"/>
          </a:xfrm>
        </p:spPr>
        <p:txBody>
          <a:bodyPr>
            <a:spAutoFit/>
          </a:bodyPr>
          <a:lstStyle>
            <a:lvl1pPr>
              <a:defRPr sz="1200"/>
            </a:lvl1pPr>
          </a:lstStyle>
          <a:p>
            <a:r>
              <a:rPr lang="en-US" dirty="0"/>
              <a:t>Click to edit Master subtitle style</a:t>
            </a:r>
          </a:p>
        </p:txBody>
      </p:sp>
      <p:sp>
        <p:nvSpPr>
          <p:cNvPr id="19" name="TitleBottomPlaceholder"/>
          <p:cNvSpPr>
            <a:spLocks noChangeArrowheads="1"/>
          </p:cNvSpPr>
          <p:nvPr userDrawn="1"/>
        </p:nvSpPr>
        <p:spPr bwMode="auto">
          <a:xfrm>
            <a:off x="1" y="2276525"/>
            <a:ext cx="2238620" cy="4581480"/>
          </a:xfrm>
          <a:prstGeom prst="rect">
            <a:avLst/>
          </a:prstGeom>
          <a:solidFill>
            <a:srgbClr val="0065CC"/>
          </a:solidFill>
          <a:ln w="9525">
            <a:noFill/>
            <a:miter lim="800000"/>
            <a:headEnd/>
            <a:tailEnd/>
          </a:ln>
        </p:spPr>
        <p:txBody>
          <a:bodyPr wrap="none" lIns="69942" tIns="34971" rIns="69942" bIns="34971" anchor="ctr">
            <a:prstTxWarp prst="textNoShape">
              <a:avLst/>
            </a:prstTxWarp>
          </a:bodyPr>
          <a:lstStyle/>
          <a:p>
            <a:pPr defTabSz="699499" fontAlgn="base">
              <a:spcBef>
                <a:spcPct val="0"/>
              </a:spcBef>
              <a:spcAft>
                <a:spcPct val="0"/>
              </a:spcAft>
            </a:pPr>
            <a:endParaRPr lang="en-US" sz="900" dirty="0">
              <a:solidFill>
                <a:srgbClr val="FF0000"/>
              </a:solidFill>
            </a:endParaRPr>
          </a:p>
        </p:txBody>
      </p:sp>
      <p:sp>
        <p:nvSpPr>
          <p:cNvPr id="20" name="TitleTopPlaceholder"/>
          <p:cNvSpPr>
            <a:spLocks noChangeArrowheads="1"/>
          </p:cNvSpPr>
          <p:nvPr userDrawn="1"/>
        </p:nvSpPr>
        <p:spPr bwMode="auto">
          <a:xfrm>
            <a:off x="1" y="5"/>
            <a:ext cx="2238620" cy="2283840"/>
          </a:xfrm>
          <a:prstGeom prst="rect">
            <a:avLst/>
          </a:prstGeom>
          <a:solidFill>
            <a:srgbClr val="91AFFF"/>
          </a:solidFill>
          <a:ln w="9525">
            <a:noFill/>
            <a:miter lim="800000"/>
            <a:headEnd/>
            <a:tailEnd/>
          </a:ln>
        </p:spPr>
        <p:txBody>
          <a:bodyPr wrap="none" lIns="69942" tIns="34971" rIns="69942" bIns="34971" anchor="ctr">
            <a:prstTxWarp prst="textNoShape">
              <a:avLst/>
            </a:prstTxWarp>
          </a:bodyPr>
          <a:lstStyle/>
          <a:p>
            <a:pPr defTabSz="699499" fontAlgn="base">
              <a:spcBef>
                <a:spcPct val="0"/>
              </a:spcBef>
              <a:spcAft>
                <a:spcPct val="0"/>
              </a:spcAft>
            </a:pPr>
            <a:endParaRPr lang="en-US" sz="1200" dirty="0">
              <a:solidFill>
                <a:srgbClr val="000000"/>
              </a:solidFill>
            </a:endParaRPr>
          </a:p>
        </p:txBody>
      </p:sp>
      <p:sp>
        <p:nvSpPr>
          <p:cNvPr id="18" name="Footer Placeholder 5"/>
          <p:cNvSpPr>
            <a:spLocks noGrp="1"/>
          </p:cNvSpPr>
          <p:nvPr>
            <p:ph type="ftr" sz="quarter" idx="11"/>
          </p:nvPr>
        </p:nvSpPr>
        <p:spPr>
          <a:xfrm>
            <a:off x="6180277" y="6498106"/>
            <a:ext cx="2895600" cy="292692"/>
          </a:xfrm>
          <a:prstGeom prst="rect">
            <a:avLst/>
          </a:prstGeom>
        </p:spPr>
        <p:txBody>
          <a:bodyPr/>
          <a:lstStyle>
            <a:lvl1pPr algn="r">
              <a:defRPr sz="1050" b="1">
                <a:solidFill>
                  <a:schemeClr val="bg1"/>
                </a:solidFill>
              </a:defRPr>
            </a:lvl1pPr>
          </a:lstStyle>
          <a:p>
            <a:pPr defTabSz="457200"/>
            <a:endParaRPr lang="en-US" dirty="0">
              <a:solidFill>
                <a:srgbClr val="FFFFFF"/>
              </a:solidFill>
            </a:endParaRPr>
          </a:p>
        </p:txBody>
      </p:sp>
    </p:spTree>
    <p:extLst>
      <p:ext uri="{BB962C8B-B14F-4D97-AF65-F5344CB8AC3E}">
        <p14:creationId xmlns:p14="http://schemas.microsoft.com/office/powerpoint/2010/main" val="170915118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10" name="Content Placeholder 9"/>
          <p:cNvSpPr>
            <a:spLocks noGrp="1"/>
          </p:cNvSpPr>
          <p:nvPr>
            <p:ph sz="quarter" idx="12"/>
          </p:nvPr>
        </p:nvSpPr>
        <p:spPr>
          <a:xfrm>
            <a:off x="604155" y="917419"/>
            <a:ext cx="8115448" cy="5288801"/>
          </a:xfrm>
        </p:spPr>
        <p:txBody>
          <a:bodyPr/>
          <a:lstStyle/>
          <a:p>
            <a:pPr lvl="0"/>
            <a:r>
              <a:rPr lang="en-US" dirty="0" smtClean="0"/>
              <a:t>Click to edit Master text styles</a:t>
            </a:r>
          </a:p>
          <a:p>
            <a:pPr lvl="2"/>
            <a:r>
              <a:rPr lang="en-US" dirty="0" smtClean="0"/>
              <a:t>Second level</a:t>
            </a:r>
          </a:p>
          <a:p>
            <a:pPr lvl="3"/>
            <a:r>
              <a:rPr lang="en-US" dirty="0" smtClean="0"/>
              <a:t>Third level</a:t>
            </a:r>
          </a:p>
          <a:p>
            <a:pPr lvl="4"/>
            <a:r>
              <a:rPr lang="en-US" dirty="0" smtClean="0"/>
              <a:t>Fourth level</a:t>
            </a:r>
          </a:p>
          <a:p>
            <a:pPr lvl="5"/>
            <a:r>
              <a:rPr lang="en-US" dirty="0" smtClean="0"/>
              <a:t>Fifth level</a:t>
            </a:r>
            <a:endParaRPr lang="en-US" dirty="0"/>
          </a:p>
        </p:txBody>
      </p:sp>
      <p:sp>
        <p:nvSpPr>
          <p:cNvPr id="5" name="Rectangle 280"/>
          <p:cNvSpPr>
            <a:spLocks noGrp="1" noChangeArrowheads="1"/>
          </p:cNvSpPr>
          <p:nvPr>
            <p:ph type="sldNum" sz="quarter" idx="4"/>
          </p:nvPr>
        </p:nvSpPr>
        <p:spPr bwMode="auto">
          <a:xfrm>
            <a:off x="8409078" y="6561569"/>
            <a:ext cx="199240" cy="171046"/>
          </a:xfrm>
          <a:prstGeom prst="rect">
            <a:avLst/>
          </a:prstGeom>
          <a:noFill/>
          <a:ln w="9525">
            <a:noFill/>
            <a:miter lim="800000"/>
            <a:headEnd/>
            <a:tailEnd/>
          </a:ln>
          <a:effectLst/>
        </p:spPr>
        <p:txBody>
          <a:bodyPr vert="horz" wrap="none" lIns="0" tIns="0" rIns="0" bIns="0" numCol="1" anchor="t" anchorCtr="0" compatLnSpc="1">
            <a:prstTxWarp prst="textNoShape">
              <a:avLst/>
            </a:prstTxWarp>
          </a:bodyPr>
          <a:lstStyle>
            <a:lvl1pPr>
              <a:defRPr sz="825">
                <a:solidFill>
                  <a:srgbClr val="000000"/>
                </a:solidFill>
              </a:defRPr>
            </a:lvl1pPr>
          </a:lstStyle>
          <a:p>
            <a:pPr defTabSz="684783" fontAlgn="base">
              <a:spcBef>
                <a:spcPct val="0"/>
              </a:spcBef>
              <a:spcAft>
                <a:spcPct val="0"/>
              </a:spcAft>
            </a:pPr>
            <a:fld id="{E2CE5E13-D751-4243-9984-9CC0463F8B1E}" type="slidenum">
              <a:rPr lang="en-US" smtClean="0">
                <a:ea typeface="ＭＳ Ｐゴシック" charset="0"/>
                <a:cs typeface="ＭＳ Ｐゴシック" charset="0"/>
              </a:rPr>
              <a:pPr defTabSz="684783" fontAlgn="base">
                <a:spcBef>
                  <a:spcPct val="0"/>
                </a:spcBef>
                <a:spcAft>
                  <a:spcPct val="0"/>
                </a:spcAft>
              </a:pPr>
              <a:t>‹#›</a:t>
            </a:fld>
            <a:r>
              <a:rPr lang="en-US" dirty="0" smtClean="0">
                <a:ea typeface="ＭＳ Ｐゴシック" charset="0"/>
                <a:cs typeface="ＭＳ Ｐゴシック" charset="0"/>
              </a:rPr>
              <a:t> </a:t>
            </a:r>
            <a:endParaRPr lang="en-US" dirty="0">
              <a:ea typeface="ＭＳ Ｐゴシック" charset="0"/>
              <a:cs typeface="ＭＳ Ｐゴシック" charset="0"/>
            </a:endParaRPr>
          </a:p>
        </p:txBody>
      </p:sp>
    </p:spTree>
    <p:extLst>
      <p:ext uri="{BB962C8B-B14F-4D97-AF65-F5344CB8AC3E}">
        <p14:creationId xmlns:p14="http://schemas.microsoft.com/office/powerpoint/2010/main" val="295188149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64" y="4407334"/>
            <a:ext cx="7771995" cy="473206"/>
          </a:xfrm>
        </p:spPr>
        <p:txBody>
          <a:bodyPr/>
          <a:lstStyle>
            <a:lvl1pPr algn="l">
              <a:defRPr sz="3075" b="1" cap="all"/>
            </a:lvl1pPr>
          </a:lstStyle>
          <a:p>
            <a:r>
              <a:rPr lang="en-US" smtClean="0"/>
              <a:t>Click to edit Master title style</a:t>
            </a:r>
            <a:endParaRPr lang="en-US"/>
          </a:p>
        </p:txBody>
      </p:sp>
      <p:sp>
        <p:nvSpPr>
          <p:cNvPr id="3" name="Text Placeholder 2"/>
          <p:cNvSpPr>
            <a:spLocks noGrp="1"/>
          </p:cNvSpPr>
          <p:nvPr>
            <p:ph type="body" idx="1"/>
          </p:nvPr>
        </p:nvSpPr>
        <p:spPr>
          <a:xfrm>
            <a:off x="722464" y="2907443"/>
            <a:ext cx="7771995" cy="1499884"/>
          </a:xfrm>
        </p:spPr>
        <p:txBody>
          <a:bodyPr anchor="b"/>
          <a:lstStyle>
            <a:lvl1pPr marL="0" indent="0">
              <a:buNone/>
              <a:defRPr sz="1500"/>
            </a:lvl1pPr>
            <a:lvl2pPr marL="349336" indent="0">
              <a:buNone/>
              <a:defRPr sz="1350"/>
            </a:lvl2pPr>
            <a:lvl3pPr marL="698686" indent="0">
              <a:buNone/>
              <a:defRPr sz="1200"/>
            </a:lvl3pPr>
            <a:lvl4pPr marL="1048028" indent="0">
              <a:buNone/>
              <a:defRPr sz="1050"/>
            </a:lvl4pPr>
            <a:lvl5pPr marL="1397366" indent="0">
              <a:buNone/>
              <a:defRPr sz="1050"/>
            </a:lvl5pPr>
            <a:lvl6pPr marL="1746710" indent="0">
              <a:buNone/>
              <a:defRPr sz="1050"/>
            </a:lvl6pPr>
            <a:lvl7pPr marL="2096051" indent="0">
              <a:buNone/>
              <a:defRPr sz="1050"/>
            </a:lvl7pPr>
            <a:lvl8pPr marL="2445394" indent="0">
              <a:buNone/>
              <a:defRPr sz="1050"/>
            </a:lvl8pPr>
            <a:lvl9pPr marL="2794736" indent="0">
              <a:buNone/>
              <a:defRPr sz="1050"/>
            </a:lvl9pPr>
          </a:lstStyle>
          <a:p>
            <a:pPr lvl="0"/>
            <a:r>
              <a:rPr lang="en-US" smtClean="0"/>
              <a:t>Click to edit Master text styles</a:t>
            </a:r>
          </a:p>
        </p:txBody>
      </p:sp>
      <p:sp>
        <p:nvSpPr>
          <p:cNvPr id="5" name="Rectangle 280"/>
          <p:cNvSpPr>
            <a:spLocks noGrp="1" noChangeArrowheads="1"/>
          </p:cNvSpPr>
          <p:nvPr>
            <p:ph type="sldNum" sz="quarter" idx="4"/>
          </p:nvPr>
        </p:nvSpPr>
        <p:spPr bwMode="auto">
          <a:xfrm>
            <a:off x="8409078" y="6561569"/>
            <a:ext cx="199240" cy="171046"/>
          </a:xfrm>
          <a:prstGeom prst="rect">
            <a:avLst/>
          </a:prstGeom>
          <a:noFill/>
          <a:ln w="9525">
            <a:noFill/>
            <a:miter lim="800000"/>
            <a:headEnd/>
            <a:tailEnd/>
          </a:ln>
          <a:effectLst/>
        </p:spPr>
        <p:txBody>
          <a:bodyPr vert="horz" wrap="none" lIns="0" tIns="0" rIns="0" bIns="0" numCol="1" anchor="t" anchorCtr="0" compatLnSpc="1">
            <a:prstTxWarp prst="textNoShape">
              <a:avLst/>
            </a:prstTxWarp>
          </a:bodyPr>
          <a:lstStyle>
            <a:lvl1pPr>
              <a:defRPr sz="825">
                <a:solidFill>
                  <a:srgbClr val="000000"/>
                </a:solidFill>
              </a:defRPr>
            </a:lvl1pPr>
          </a:lstStyle>
          <a:p>
            <a:pPr defTabSz="684783" fontAlgn="base">
              <a:spcBef>
                <a:spcPct val="0"/>
              </a:spcBef>
              <a:spcAft>
                <a:spcPct val="0"/>
              </a:spcAft>
            </a:pPr>
            <a:fld id="{E2CE5E13-D751-4243-9984-9CC0463F8B1E}" type="slidenum">
              <a:rPr lang="en-US" smtClean="0">
                <a:ea typeface="ＭＳ Ｐゴシック" charset="0"/>
                <a:cs typeface="ＭＳ Ｐゴシック" charset="0"/>
              </a:rPr>
              <a:pPr defTabSz="684783" fontAlgn="base">
                <a:spcBef>
                  <a:spcPct val="0"/>
                </a:spcBef>
                <a:spcAft>
                  <a:spcPct val="0"/>
                </a:spcAft>
              </a:pPr>
              <a:t>‹#›</a:t>
            </a:fld>
            <a:r>
              <a:rPr lang="en-US" dirty="0" smtClean="0">
                <a:ea typeface="ＭＳ Ｐゴシック" charset="0"/>
                <a:cs typeface="ＭＳ Ｐゴシック" charset="0"/>
              </a:rPr>
              <a:t> </a:t>
            </a:r>
            <a:endParaRPr lang="en-US" dirty="0">
              <a:ea typeface="ＭＳ Ｐゴシック" charset="0"/>
              <a:cs typeface="ＭＳ Ｐゴシック" charset="0"/>
            </a:endParaRPr>
          </a:p>
        </p:txBody>
      </p:sp>
      <p:sp>
        <p:nvSpPr>
          <p:cNvPr id="6" name="Footer Placeholder 4"/>
          <p:cNvSpPr>
            <a:spLocks noGrp="1"/>
          </p:cNvSpPr>
          <p:nvPr>
            <p:ph type="ftr" sz="quarter" idx="3"/>
          </p:nvPr>
        </p:nvSpPr>
        <p:spPr>
          <a:xfrm>
            <a:off x="6049919" y="6507996"/>
            <a:ext cx="2895600" cy="321961"/>
          </a:xfrm>
          <a:prstGeom prst="rect">
            <a:avLst/>
          </a:prstGeom>
        </p:spPr>
        <p:txBody>
          <a:bodyPr/>
          <a:lstStyle>
            <a:lvl1pPr>
              <a:defRPr sz="825">
                <a:solidFill>
                  <a:schemeClr val="tx1"/>
                </a:solidFill>
              </a:defRPr>
            </a:lvl1pPr>
          </a:lstStyle>
          <a:p>
            <a:pPr defTabSz="457200"/>
            <a:endParaRPr lang="en-US" dirty="0">
              <a:solidFill>
                <a:srgbClr val="000000"/>
              </a:solidFill>
            </a:endParaRPr>
          </a:p>
        </p:txBody>
      </p:sp>
    </p:spTree>
    <p:extLst>
      <p:ext uri="{BB962C8B-B14F-4D97-AF65-F5344CB8AC3E}">
        <p14:creationId xmlns:p14="http://schemas.microsoft.com/office/powerpoint/2010/main" val="76467415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Click to edit Master title style</a:t>
            </a:r>
            <a:endParaRPr lang="en-US"/>
          </a:p>
        </p:txBody>
      </p:sp>
      <p:sp>
        <p:nvSpPr>
          <p:cNvPr id="4" name="Rectangle 280"/>
          <p:cNvSpPr>
            <a:spLocks noGrp="1" noChangeArrowheads="1"/>
          </p:cNvSpPr>
          <p:nvPr>
            <p:ph type="sldNum" sz="quarter" idx="4"/>
          </p:nvPr>
        </p:nvSpPr>
        <p:spPr bwMode="auto">
          <a:xfrm>
            <a:off x="8409078" y="6549212"/>
            <a:ext cx="199240" cy="171046"/>
          </a:xfrm>
          <a:prstGeom prst="rect">
            <a:avLst/>
          </a:prstGeom>
          <a:noFill/>
          <a:ln w="9525">
            <a:noFill/>
            <a:miter lim="800000"/>
            <a:headEnd/>
            <a:tailEnd/>
          </a:ln>
          <a:effectLst/>
        </p:spPr>
        <p:txBody>
          <a:bodyPr vert="horz" wrap="none" lIns="0" tIns="0" rIns="0" bIns="0" numCol="1" anchor="t" anchorCtr="0" compatLnSpc="1">
            <a:prstTxWarp prst="textNoShape">
              <a:avLst/>
            </a:prstTxWarp>
          </a:bodyPr>
          <a:lstStyle>
            <a:lvl1pPr>
              <a:defRPr sz="825">
                <a:solidFill>
                  <a:srgbClr val="000000"/>
                </a:solidFill>
              </a:defRPr>
            </a:lvl1pPr>
          </a:lstStyle>
          <a:p>
            <a:pPr defTabSz="684783" fontAlgn="base">
              <a:spcBef>
                <a:spcPct val="0"/>
              </a:spcBef>
              <a:spcAft>
                <a:spcPct val="0"/>
              </a:spcAft>
            </a:pPr>
            <a:fld id="{E2CE5E13-D751-4243-9984-9CC0463F8B1E}" type="slidenum">
              <a:rPr lang="en-US" smtClean="0">
                <a:ea typeface="ＭＳ Ｐゴシック" charset="0"/>
                <a:cs typeface="ＭＳ Ｐゴシック" charset="0"/>
              </a:rPr>
              <a:pPr defTabSz="684783" fontAlgn="base">
                <a:spcBef>
                  <a:spcPct val="0"/>
                </a:spcBef>
                <a:spcAft>
                  <a:spcPct val="0"/>
                </a:spcAft>
              </a:pPr>
              <a:t>‹#›</a:t>
            </a:fld>
            <a:r>
              <a:rPr lang="en-US" dirty="0" smtClean="0">
                <a:ea typeface="ＭＳ Ｐゴシック" charset="0"/>
                <a:cs typeface="ＭＳ Ｐゴシック" charset="0"/>
              </a:rPr>
              <a:t> </a:t>
            </a:r>
            <a:endParaRPr lang="en-US" dirty="0">
              <a:ea typeface="ＭＳ Ｐゴシック" charset="0"/>
              <a:cs typeface="ＭＳ Ｐゴシック" charset="0"/>
            </a:endParaRPr>
          </a:p>
        </p:txBody>
      </p:sp>
      <p:sp>
        <p:nvSpPr>
          <p:cNvPr id="5" name="Footer Placeholder 4"/>
          <p:cNvSpPr>
            <a:spLocks noGrp="1"/>
          </p:cNvSpPr>
          <p:nvPr>
            <p:ph type="ftr" sz="quarter" idx="3"/>
          </p:nvPr>
        </p:nvSpPr>
        <p:spPr>
          <a:xfrm>
            <a:off x="5656334" y="6507996"/>
            <a:ext cx="3289186" cy="321961"/>
          </a:xfrm>
          <a:prstGeom prst="rect">
            <a:avLst/>
          </a:prstGeom>
        </p:spPr>
        <p:txBody>
          <a:bodyPr/>
          <a:lstStyle>
            <a:lvl1pPr>
              <a:defRPr sz="825">
                <a:solidFill>
                  <a:schemeClr val="tx1"/>
                </a:solidFill>
              </a:defRPr>
            </a:lvl1pPr>
          </a:lstStyle>
          <a:p>
            <a:pPr defTabSz="457200"/>
            <a:endParaRPr lang="en-US" dirty="0">
              <a:solidFill>
                <a:srgbClr val="000000"/>
              </a:solidFill>
            </a:endParaRPr>
          </a:p>
        </p:txBody>
      </p:sp>
    </p:spTree>
    <p:extLst>
      <p:ext uri="{BB962C8B-B14F-4D97-AF65-F5344CB8AC3E}">
        <p14:creationId xmlns:p14="http://schemas.microsoft.com/office/powerpoint/2010/main" val="346003903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Slide Number Placeholder 2"/>
          <p:cNvSpPr>
            <a:spLocks noGrp="1"/>
          </p:cNvSpPr>
          <p:nvPr>
            <p:ph type="sldNum" sz="quarter" idx="10"/>
          </p:nvPr>
        </p:nvSpPr>
        <p:spPr>
          <a:xfrm>
            <a:off x="8409077" y="6573926"/>
            <a:ext cx="352151" cy="171046"/>
          </a:xfrm>
          <a:prstGeom prst="rect">
            <a:avLst/>
          </a:prstGeom>
        </p:spPr>
        <p:txBody>
          <a:bodyPr/>
          <a:lstStyle/>
          <a:p>
            <a:pPr defTabSz="684783" fontAlgn="base">
              <a:spcBef>
                <a:spcPct val="0"/>
              </a:spcBef>
              <a:spcAft>
                <a:spcPct val="0"/>
              </a:spcAft>
            </a:pPr>
            <a:fld id="{E2CE5E13-D751-4243-9984-9CC0463F8B1E}" type="slidenum">
              <a:rPr lang="en-US" sz="750" smtClean="0">
                <a:ea typeface="ＭＳ Ｐゴシック" charset="0"/>
                <a:cs typeface="ＭＳ Ｐゴシック" charset="0"/>
              </a:rPr>
              <a:pPr defTabSz="684783" fontAlgn="base">
                <a:spcBef>
                  <a:spcPct val="0"/>
                </a:spcBef>
                <a:spcAft>
                  <a:spcPct val="0"/>
                </a:spcAft>
              </a:pPr>
              <a:t>‹#›</a:t>
            </a:fld>
            <a:r>
              <a:rPr lang="en-US" sz="750" dirty="0" smtClean="0">
                <a:ea typeface="ＭＳ Ｐゴシック" charset="0"/>
                <a:cs typeface="ＭＳ Ｐゴシック" charset="0"/>
              </a:rPr>
              <a:t> </a:t>
            </a:r>
            <a:endParaRPr lang="en-US" sz="750" dirty="0">
              <a:ea typeface="ＭＳ Ｐゴシック" charset="0"/>
              <a:cs typeface="ＭＳ Ｐゴシック" charset="0"/>
            </a:endParaRPr>
          </a:p>
        </p:txBody>
      </p:sp>
      <p:sp>
        <p:nvSpPr>
          <p:cNvPr id="4" name="Footer Placeholder 3"/>
          <p:cNvSpPr>
            <a:spLocks noGrp="1"/>
          </p:cNvSpPr>
          <p:nvPr>
            <p:ph type="ftr" sz="quarter" idx="11"/>
          </p:nvPr>
        </p:nvSpPr>
        <p:spPr>
          <a:xfrm>
            <a:off x="6049919" y="6507996"/>
            <a:ext cx="2895600" cy="321961"/>
          </a:xfrm>
          <a:prstGeom prst="rect">
            <a:avLst/>
          </a:prstGeom>
        </p:spPr>
        <p:txBody>
          <a:bodyPr/>
          <a:lstStyle>
            <a:lvl1pPr>
              <a:defRPr lang="en-US" sz="825" smtClean="0"/>
            </a:lvl1pPr>
          </a:lstStyle>
          <a:p>
            <a:pPr defTabSz="457200"/>
            <a:endParaRPr dirty="0">
              <a:solidFill>
                <a:srgbClr val="000000"/>
              </a:solidFill>
            </a:endParaRPr>
          </a:p>
        </p:txBody>
      </p:sp>
    </p:spTree>
    <p:extLst>
      <p:ext uri="{BB962C8B-B14F-4D97-AF65-F5344CB8AC3E}">
        <p14:creationId xmlns:p14="http://schemas.microsoft.com/office/powerpoint/2010/main" val="31048439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lvl1pPr>
              <a:defRPr sz="3200" b="1"/>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dirty="0" smtClean="0">
                <a:solidFill>
                  <a:prstClr val="black">
                    <a:tint val="75000"/>
                  </a:prstClr>
                </a:solidFill>
              </a:rPr>
              <a:t>MSD Functional Baseline Review Template</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1731931-2280-D54F-855E-04C8FDB4BEB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318179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dirty="0" smtClean="0">
                <a:solidFill>
                  <a:prstClr val="black">
                    <a:tint val="75000"/>
                  </a:prstClr>
                </a:solidFill>
              </a:rPr>
              <a:t>MSD Functional Baseline Review Template</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1731931-2280-D54F-855E-04C8FDB4BEB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661507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dirty="0" smtClean="0">
                <a:solidFill>
                  <a:prstClr val="black">
                    <a:tint val="75000"/>
                  </a:prstClr>
                </a:solidFill>
              </a:rPr>
              <a:t>MSD Functional Baseline Review Template</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1731931-2280-D54F-855E-04C8FDB4BEB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212637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27652"/>
            <a:ext cx="4038600" cy="5198511"/>
          </a:xfrm>
        </p:spPr>
        <p:txBody>
          <a:bodyPr>
            <a:normAutofit/>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27652"/>
            <a:ext cx="4038600" cy="5198511"/>
          </a:xfrm>
        </p:spPr>
        <p:txBody>
          <a:bodyPr>
            <a:normAutofit/>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dirty="0" smtClean="0">
                <a:solidFill>
                  <a:prstClr val="black">
                    <a:tint val="75000"/>
                  </a:prstClr>
                </a:solidFill>
              </a:rPr>
              <a:t>MSD Functional Baseline Review Template</a:t>
            </a:r>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1731931-2280-D54F-855E-04C8FDB4BEB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7512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595213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027043"/>
            <a:ext cx="4040188" cy="419653"/>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446696"/>
            <a:ext cx="4040188" cy="4679467"/>
          </a:xfrm>
        </p:spPr>
        <p:txBody>
          <a:bodyPr>
            <a:normAutofit/>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027043"/>
            <a:ext cx="4041775" cy="419653"/>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446696"/>
            <a:ext cx="4041775" cy="4679467"/>
          </a:xfrm>
        </p:spPr>
        <p:txBody>
          <a:bodyPr>
            <a:normAutofit/>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dirty="0" smtClean="0">
                <a:solidFill>
                  <a:prstClr val="black">
                    <a:tint val="75000"/>
                  </a:prstClr>
                </a:solidFill>
              </a:rPr>
              <a:t>MSD Functional Baseline Review Template</a:t>
            </a:r>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21731931-2280-D54F-855E-04C8FDB4BEB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82843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r>
              <a:rPr lang="en-US" dirty="0" smtClean="0">
                <a:solidFill>
                  <a:prstClr val="black">
                    <a:tint val="75000"/>
                  </a:prstClr>
                </a:solidFill>
              </a:rPr>
              <a:t>MSD Functional Baseline Review Template</a:t>
            </a:r>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1731931-2280-D54F-855E-04C8FDB4BEB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93972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smtClean="0">
                <a:solidFill>
                  <a:prstClr val="black">
                    <a:tint val="75000"/>
                  </a:prstClr>
                </a:solidFill>
              </a:rPr>
              <a:t>MSD Functional Baseline Review Template</a:t>
            </a:r>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21731931-2280-D54F-855E-04C8FDB4BEB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889433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687733"/>
          </a:xfrm>
        </p:spPr>
        <p:txBody>
          <a:bodyPr anchor="b">
            <a:noAutofit/>
          </a:bodyPr>
          <a:lstStyle>
            <a:lvl1pPr algn="l">
              <a:defRPr sz="18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normAutofit/>
          </a:bodyPr>
          <a:lstStyle>
            <a:lvl1pPr>
              <a:defRPr sz="1800"/>
            </a:lvl1pPr>
            <a:lvl2pPr>
              <a:defRPr sz="1600"/>
            </a:lvl2pPr>
            <a:lvl3pPr>
              <a:defRPr sz="1400"/>
            </a:lvl3pPr>
            <a:lvl4pPr>
              <a:defRPr sz="1200"/>
            </a:lvl4pPr>
            <a:lvl5pPr>
              <a:defRPr sz="12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960784"/>
            <a:ext cx="3008313" cy="516538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r>
              <a:rPr lang="en-US" dirty="0" smtClean="0">
                <a:solidFill>
                  <a:prstClr val="black">
                    <a:tint val="75000"/>
                  </a:prstClr>
                </a:solidFill>
              </a:rPr>
              <a:t>MSD Functional Baseline Review Template</a:t>
            </a:r>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1731931-2280-D54F-855E-04C8FDB4BEB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980547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r>
              <a:rPr lang="en-US" dirty="0" smtClean="0">
                <a:solidFill>
                  <a:prstClr val="black">
                    <a:tint val="75000"/>
                  </a:prstClr>
                </a:solidFill>
              </a:rPr>
              <a:t>MSD Functional Baseline Review Template</a:t>
            </a:r>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1731931-2280-D54F-855E-04C8FDB4BEB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458048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r>
              <a:rPr lang="en-US" dirty="0" smtClean="0">
                <a:solidFill>
                  <a:prstClr val="black">
                    <a:tint val="75000"/>
                  </a:prstClr>
                </a:solidFill>
              </a:rPr>
              <a:t>MSD Functional Baseline Review Template</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1731931-2280-D54F-855E-04C8FDB4BEB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0031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07130" y="274638"/>
            <a:ext cx="779670" cy="5851525"/>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7284278" cy="5851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r>
              <a:rPr lang="en-US" dirty="0" smtClean="0">
                <a:solidFill>
                  <a:prstClr val="black">
                    <a:tint val="75000"/>
                  </a:prstClr>
                </a:solidFill>
              </a:rPr>
              <a:t>MSD Functional Baseline Review Template</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1731931-2280-D54F-855E-04C8FDB4BEB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641203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10" name="Content Placeholder 9"/>
          <p:cNvSpPr>
            <a:spLocks noGrp="1"/>
          </p:cNvSpPr>
          <p:nvPr>
            <p:ph sz="quarter" idx="12"/>
          </p:nvPr>
        </p:nvSpPr>
        <p:spPr>
          <a:xfrm>
            <a:off x="604155" y="917419"/>
            <a:ext cx="8115448" cy="5288801"/>
          </a:xfrm>
        </p:spPr>
        <p:txBody>
          <a:bodyPr/>
          <a:lstStyle/>
          <a:p>
            <a:pPr lvl="0"/>
            <a:r>
              <a:rPr lang="en-US" dirty="0" smtClean="0"/>
              <a:t>Click to edit Master text styles</a:t>
            </a:r>
          </a:p>
          <a:p>
            <a:pPr lvl="2"/>
            <a:r>
              <a:rPr lang="en-US" dirty="0" smtClean="0"/>
              <a:t>Second level</a:t>
            </a:r>
          </a:p>
          <a:p>
            <a:pPr lvl="3"/>
            <a:r>
              <a:rPr lang="en-US" dirty="0" smtClean="0"/>
              <a:t>Third level</a:t>
            </a:r>
          </a:p>
          <a:p>
            <a:pPr lvl="4"/>
            <a:r>
              <a:rPr lang="en-US" dirty="0" smtClean="0"/>
              <a:t>Fourth level</a:t>
            </a:r>
          </a:p>
          <a:p>
            <a:pPr lvl="5"/>
            <a:r>
              <a:rPr lang="en-US" dirty="0" smtClean="0"/>
              <a:t>Fifth level</a:t>
            </a:r>
            <a:endParaRPr lang="en-US" dirty="0"/>
          </a:p>
        </p:txBody>
      </p:sp>
      <p:sp>
        <p:nvSpPr>
          <p:cNvPr id="5" name="Rectangle 280"/>
          <p:cNvSpPr>
            <a:spLocks noGrp="1" noChangeArrowheads="1"/>
          </p:cNvSpPr>
          <p:nvPr>
            <p:ph type="sldNum" sz="quarter" idx="4"/>
          </p:nvPr>
        </p:nvSpPr>
        <p:spPr bwMode="auto">
          <a:xfrm>
            <a:off x="8409078" y="6561569"/>
            <a:ext cx="199240" cy="171046"/>
          </a:xfrm>
          <a:prstGeom prst="rect">
            <a:avLst/>
          </a:prstGeom>
          <a:noFill/>
          <a:ln w="9525">
            <a:noFill/>
            <a:miter lim="800000"/>
            <a:headEnd/>
            <a:tailEnd/>
          </a:ln>
          <a:effectLst/>
        </p:spPr>
        <p:txBody>
          <a:bodyPr vert="horz" wrap="none" lIns="0" tIns="0" rIns="0" bIns="0" numCol="1" anchor="t" anchorCtr="0" compatLnSpc="1">
            <a:prstTxWarp prst="textNoShape">
              <a:avLst/>
            </a:prstTxWarp>
          </a:bodyPr>
          <a:lstStyle>
            <a:lvl1pPr>
              <a:defRPr sz="825">
                <a:solidFill>
                  <a:srgbClr val="000000"/>
                </a:solidFill>
              </a:defRPr>
            </a:lvl1pPr>
          </a:lstStyle>
          <a:p>
            <a:pPr defTabSz="684783" fontAlgn="base">
              <a:spcBef>
                <a:spcPct val="0"/>
              </a:spcBef>
              <a:spcAft>
                <a:spcPct val="0"/>
              </a:spcAft>
            </a:pPr>
            <a:fld id="{E2CE5E13-D751-4243-9984-9CC0463F8B1E}" type="slidenum">
              <a:rPr lang="en-US" smtClean="0">
                <a:ea typeface="ＭＳ Ｐゴシック" charset="0"/>
                <a:cs typeface="ＭＳ Ｐゴシック" charset="0"/>
              </a:rPr>
              <a:pPr defTabSz="684783" fontAlgn="base">
                <a:spcBef>
                  <a:spcPct val="0"/>
                </a:spcBef>
                <a:spcAft>
                  <a:spcPct val="0"/>
                </a:spcAft>
              </a:pPr>
              <a:t>‹#›</a:t>
            </a:fld>
            <a:r>
              <a:rPr lang="en-US" dirty="0" smtClean="0">
                <a:ea typeface="ＭＳ Ｐゴシック" charset="0"/>
                <a:cs typeface="ＭＳ Ｐゴシック" charset="0"/>
              </a:rPr>
              <a:t> </a:t>
            </a:r>
            <a:endParaRPr lang="en-US" dirty="0">
              <a:ea typeface="ＭＳ Ｐゴシック" charset="0"/>
              <a:cs typeface="ＭＳ Ｐゴシック" charset="0"/>
            </a:endParaRPr>
          </a:p>
        </p:txBody>
      </p:sp>
    </p:spTree>
    <p:extLst>
      <p:ext uri="{BB962C8B-B14F-4D97-AF65-F5344CB8AC3E}">
        <p14:creationId xmlns:p14="http://schemas.microsoft.com/office/powerpoint/2010/main" val="3991656840"/>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lvl1pPr>
              <a:defRPr sz="3200" b="1"/>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dirty="0" smtClean="0">
                <a:solidFill>
                  <a:prstClr val="black">
                    <a:tint val="75000"/>
                  </a:prstClr>
                </a:solidFill>
              </a:rPr>
              <a:t>MSD Functional Baseline Review Template</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1731931-2280-D54F-855E-04C8FDB4BEB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394475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dirty="0" smtClean="0">
                <a:solidFill>
                  <a:prstClr val="black">
                    <a:tint val="75000"/>
                  </a:prstClr>
                </a:solidFill>
              </a:rPr>
              <a:t>MSD Functional Baseline Review Template</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1731931-2280-D54F-855E-04C8FDB4BEB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311712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9976742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dirty="0" smtClean="0">
                <a:solidFill>
                  <a:prstClr val="black">
                    <a:tint val="75000"/>
                  </a:prstClr>
                </a:solidFill>
              </a:rPr>
              <a:t>MSD Functional Baseline Review Template</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1731931-2280-D54F-855E-04C8FDB4BEB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357332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27652"/>
            <a:ext cx="4038600" cy="5198511"/>
          </a:xfrm>
        </p:spPr>
        <p:txBody>
          <a:bodyPr>
            <a:normAutofit/>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27652"/>
            <a:ext cx="4038600" cy="5198511"/>
          </a:xfrm>
        </p:spPr>
        <p:txBody>
          <a:bodyPr>
            <a:normAutofit/>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dirty="0" smtClean="0">
                <a:solidFill>
                  <a:prstClr val="black">
                    <a:tint val="75000"/>
                  </a:prstClr>
                </a:solidFill>
              </a:rPr>
              <a:t>MSD Functional Baseline Review Template</a:t>
            </a:r>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1731931-2280-D54F-855E-04C8FDB4BEB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937511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027043"/>
            <a:ext cx="4040188" cy="419653"/>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446696"/>
            <a:ext cx="4040188" cy="4679467"/>
          </a:xfrm>
        </p:spPr>
        <p:txBody>
          <a:bodyPr>
            <a:normAutofit/>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027043"/>
            <a:ext cx="4041775" cy="419653"/>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446696"/>
            <a:ext cx="4041775" cy="4679467"/>
          </a:xfrm>
        </p:spPr>
        <p:txBody>
          <a:bodyPr>
            <a:normAutofit/>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dirty="0" smtClean="0">
                <a:solidFill>
                  <a:prstClr val="black">
                    <a:tint val="75000"/>
                  </a:prstClr>
                </a:solidFill>
              </a:rPr>
              <a:t>MSD Functional Baseline Review Template</a:t>
            </a:r>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21731931-2280-D54F-855E-04C8FDB4BEB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561342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r>
              <a:rPr lang="en-US" dirty="0" smtClean="0">
                <a:solidFill>
                  <a:prstClr val="black">
                    <a:tint val="75000"/>
                  </a:prstClr>
                </a:solidFill>
              </a:rPr>
              <a:t>MSD Functional Baseline Review Template</a:t>
            </a:r>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1731931-2280-D54F-855E-04C8FDB4BEB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6380859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smtClean="0">
                <a:solidFill>
                  <a:prstClr val="black">
                    <a:tint val="75000"/>
                  </a:prstClr>
                </a:solidFill>
              </a:rPr>
              <a:t>MSD Functional Baseline Review Template</a:t>
            </a:r>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21731931-2280-D54F-855E-04C8FDB4BEB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444793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687733"/>
          </a:xfrm>
        </p:spPr>
        <p:txBody>
          <a:bodyPr anchor="b">
            <a:noAutofit/>
          </a:bodyPr>
          <a:lstStyle>
            <a:lvl1pPr algn="l">
              <a:defRPr sz="18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normAutofit/>
          </a:bodyPr>
          <a:lstStyle>
            <a:lvl1pPr>
              <a:defRPr sz="1800"/>
            </a:lvl1pPr>
            <a:lvl2pPr>
              <a:defRPr sz="1600"/>
            </a:lvl2pPr>
            <a:lvl3pPr>
              <a:defRPr sz="1400"/>
            </a:lvl3pPr>
            <a:lvl4pPr>
              <a:defRPr sz="1200"/>
            </a:lvl4pPr>
            <a:lvl5pPr>
              <a:defRPr sz="12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960784"/>
            <a:ext cx="3008313" cy="516538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r>
              <a:rPr lang="en-US" dirty="0" smtClean="0">
                <a:solidFill>
                  <a:prstClr val="black">
                    <a:tint val="75000"/>
                  </a:prstClr>
                </a:solidFill>
              </a:rPr>
              <a:t>MSD Functional Baseline Review Template</a:t>
            </a:r>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1731931-2280-D54F-855E-04C8FDB4BEB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0055549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r>
              <a:rPr lang="en-US" dirty="0" smtClean="0">
                <a:solidFill>
                  <a:prstClr val="black">
                    <a:tint val="75000"/>
                  </a:prstClr>
                </a:solidFill>
              </a:rPr>
              <a:t>MSD Functional Baseline Review Template</a:t>
            </a:r>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1731931-2280-D54F-855E-04C8FDB4BEB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9679641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r>
              <a:rPr lang="en-US" dirty="0" smtClean="0">
                <a:solidFill>
                  <a:prstClr val="black">
                    <a:tint val="75000"/>
                  </a:prstClr>
                </a:solidFill>
              </a:rPr>
              <a:t>MSD Functional Baseline Review Template</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1731931-2280-D54F-855E-04C8FDB4BEB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064467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07130" y="274638"/>
            <a:ext cx="779670" cy="5851525"/>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7284278" cy="5851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r>
              <a:rPr lang="en-US" dirty="0" smtClean="0">
                <a:solidFill>
                  <a:prstClr val="black">
                    <a:tint val="75000"/>
                  </a:prstClr>
                </a:solidFill>
              </a:rPr>
              <a:t>MSD Functional Baseline Review Template</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1731931-2280-D54F-855E-04C8FDB4BEB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9254176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10" name="Content Placeholder 9"/>
          <p:cNvSpPr>
            <a:spLocks noGrp="1"/>
          </p:cNvSpPr>
          <p:nvPr>
            <p:ph sz="quarter" idx="12"/>
          </p:nvPr>
        </p:nvSpPr>
        <p:spPr>
          <a:xfrm>
            <a:off x="604155" y="917419"/>
            <a:ext cx="8115448" cy="5288801"/>
          </a:xfrm>
        </p:spPr>
        <p:txBody>
          <a:bodyPr/>
          <a:lstStyle/>
          <a:p>
            <a:pPr lvl="0"/>
            <a:r>
              <a:rPr lang="en-US" dirty="0" smtClean="0"/>
              <a:t>Click to edit Master text styles</a:t>
            </a:r>
          </a:p>
          <a:p>
            <a:pPr lvl="2"/>
            <a:r>
              <a:rPr lang="en-US" dirty="0" smtClean="0"/>
              <a:t>Second level</a:t>
            </a:r>
          </a:p>
          <a:p>
            <a:pPr lvl="3"/>
            <a:r>
              <a:rPr lang="en-US" dirty="0" smtClean="0"/>
              <a:t>Third level</a:t>
            </a:r>
          </a:p>
          <a:p>
            <a:pPr lvl="4"/>
            <a:r>
              <a:rPr lang="en-US" dirty="0" smtClean="0"/>
              <a:t>Fourth level</a:t>
            </a:r>
          </a:p>
          <a:p>
            <a:pPr lvl="5"/>
            <a:r>
              <a:rPr lang="en-US" dirty="0" smtClean="0"/>
              <a:t>Fifth level</a:t>
            </a:r>
            <a:endParaRPr lang="en-US" dirty="0"/>
          </a:p>
        </p:txBody>
      </p:sp>
      <p:sp>
        <p:nvSpPr>
          <p:cNvPr id="5" name="Rectangle 280"/>
          <p:cNvSpPr>
            <a:spLocks noGrp="1" noChangeArrowheads="1"/>
          </p:cNvSpPr>
          <p:nvPr>
            <p:ph type="sldNum" sz="quarter" idx="4"/>
          </p:nvPr>
        </p:nvSpPr>
        <p:spPr bwMode="auto">
          <a:xfrm>
            <a:off x="8409078" y="6561569"/>
            <a:ext cx="199240" cy="171046"/>
          </a:xfrm>
          <a:prstGeom prst="rect">
            <a:avLst/>
          </a:prstGeom>
          <a:noFill/>
          <a:ln w="9525">
            <a:noFill/>
            <a:miter lim="800000"/>
            <a:headEnd/>
            <a:tailEnd/>
          </a:ln>
          <a:effectLst/>
        </p:spPr>
        <p:txBody>
          <a:bodyPr vert="horz" wrap="none" lIns="0" tIns="0" rIns="0" bIns="0" numCol="1" anchor="t" anchorCtr="0" compatLnSpc="1">
            <a:prstTxWarp prst="textNoShape">
              <a:avLst/>
            </a:prstTxWarp>
          </a:bodyPr>
          <a:lstStyle>
            <a:lvl1pPr>
              <a:defRPr sz="825">
                <a:solidFill>
                  <a:srgbClr val="000000"/>
                </a:solidFill>
              </a:defRPr>
            </a:lvl1pPr>
          </a:lstStyle>
          <a:p>
            <a:pPr defTabSz="684783" fontAlgn="base">
              <a:spcBef>
                <a:spcPct val="0"/>
              </a:spcBef>
              <a:spcAft>
                <a:spcPct val="0"/>
              </a:spcAft>
            </a:pPr>
            <a:fld id="{E2CE5E13-D751-4243-9984-9CC0463F8B1E}" type="slidenum">
              <a:rPr lang="en-US" smtClean="0">
                <a:ea typeface="ＭＳ Ｐゴシック" charset="0"/>
                <a:cs typeface="ＭＳ Ｐゴシック" charset="0"/>
              </a:rPr>
              <a:pPr defTabSz="684783" fontAlgn="base">
                <a:spcBef>
                  <a:spcPct val="0"/>
                </a:spcBef>
                <a:spcAft>
                  <a:spcPct val="0"/>
                </a:spcAft>
              </a:pPr>
              <a:t>‹#›</a:t>
            </a:fld>
            <a:r>
              <a:rPr lang="en-US" dirty="0" smtClean="0">
                <a:ea typeface="ＭＳ Ｐゴシック" charset="0"/>
                <a:cs typeface="ＭＳ Ｐゴシック" charset="0"/>
              </a:rPr>
              <a:t> </a:t>
            </a:r>
            <a:endParaRPr lang="en-US" dirty="0">
              <a:ea typeface="ＭＳ Ｐゴシック" charset="0"/>
              <a:cs typeface="ＭＳ Ｐゴシック" charset="0"/>
            </a:endParaRPr>
          </a:p>
        </p:txBody>
      </p:sp>
    </p:spTree>
    <p:extLst>
      <p:ext uri="{BB962C8B-B14F-4D97-AF65-F5344CB8AC3E}">
        <p14:creationId xmlns:p14="http://schemas.microsoft.com/office/powerpoint/2010/main" val="6522381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1314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204330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097314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240478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00900" y="1524000"/>
            <a:ext cx="1943100" cy="5029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371600" y="1524000"/>
            <a:ext cx="5676900" cy="5029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006149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963925493"/>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theme" Target="../theme/theme4.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371600" y="15240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1371600" y="24384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7" name="Rectangle 13"/>
          <p:cNvSpPr>
            <a:spLocks noChangeArrowheads="1"/>
          </p:cNvSpPr>
          <p:nvPr/>
        </p:nvSpPr>
        <p:spPr bwMode="auto">
          <a:xfrm>
            <a:off x="3492500" y="6588125"/>
            <a:ext cx="5600700" cy="244475"/>
          </a:xfrm>
          <a:prstGeom prst="rect">
            <a:avLst/>
          </a:prstGeom>
          <a:noFill/>
          <a:ln w="9525">
            <a:noFill/>
            <a:miter lim="800000"/>
            <a:headEnd/>
            <a:tailEnd/>
          </a:ln>
          <a:effectLst/>
        </p:spPr>
        <p:txBody>
          <a:bodyPr>
            <a:spAutoFit/>
          </a:bodyPr>
          <a:lstStyle/>
          <a:p>
            <a:pPr algn="r">
              <a:defRPr/>
            </a:pPr>
            <a:r>
              <a:rPr lang="en-US" altLang="en-US" sz="1000">
                <a:solidFill>
                  <a:schemeClr val="accent2"/>
                </a:solidFill>
                <a:effectLst>
                  <a:outerShdw blurRad="38100" dist="38100" dir="2700000" algn="tl">
                    <a:srgbClr val="C0C0C0"/>
                  </a:outerShdw>
                </a:effectLst>
                <a:latin typeface="AGaramond" charset="0"/>
              </a:rPr>
              <a:t>Administratively Controlled Information</a:t>
            </a:r>
            <a:endParaRPr lang="en-US" altLang="en-US" sz="1000">
              <a:solidFill>
                <a:schemeClr val="accent2"/>
              </a:solidFill>
              <a:latin typeface="AGaramond" charset="0"/>
            </a:endParaRPr>
          </a:p>
        </p:txBody>
      </p:sp>
      <p:pic>
        <p:nvPicPr>
          <p:cNvPr id="1029" name="Picture 9" descr="Brighter3.jpg"/>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23811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iming>
    <p:tnLst>
      <p:par>
        <p:cTn id="1" dur="indefinite" restart="never" nodeType="tmRoot"/>
      </p:par>
    </p:tnLst>
  </p:timing>
  <p:txStyles>
    <p:titleStyle>
      <a:lvl1pPr algn="l" rtl="0" eaLnBrk="0" fontAlgn="base" hangingPunct="0">
        <a:spcBef>
          <a:spcPct val="0"/>
        </a:spcBef>
        <a:spcAft>
          <a:spcPct val="0"/>
        </a:spcAft>
        <a:defRPr sz="3100">
          <a:solidFill>
            <a:srgbClr val="333399"/>
          </a:solidFill>
          <a:latin typeface="+mj-lt"/>
          <a:ea typeface="MS PGothic" pitchFamily="34" charset="-128"/>
          <a:cs typeface="ＭＳ Ｐゴシック" charset="-128"/>
        </a:defRPr>
      </a:lvl1pPr>
      <a:lvl2pPr algn="l" rtl="0" eaLnBrk="0" fontAlgn="base" hangingPunct="0">
        <a:spcBef>
          <a:spcPct val="0"/>
        </a:spcBef>
        <a:spcAft>
          <a:spcPct val="0"/>
        </a:spcAft>
        <a:defRPr sz="3100">
          <a:solidFill>
            <a:srgbClr val="333399"/>
          </a:solidFill>
          <a:latin typeface="Helvetica" charset="0"/>
          <a:ea typeface="MS PGothic" pitchFamily="34" charset="-128"/>
          <a:cs typeface="ＭＳ Ｐゴシック" charset="-128"/>
        </a:defRPr>
      </a:lvl2pPr>
      <a:lvl3pPr algn="l" rtl="0" eaLnBrk="0" fontAlgn="base" hangingPunct="0">
        <a:spcBef>
          <a:spcPct val="0"/>
        </a:spcBef>
        <a:spcAft>
          <a:spcPct val="0"/>
        </a:spcAft>
        <a:defRPr sz="3100">
          <a:solidFill>
            <a:srgbClr val="333399"/>
          </a:solidFill>
          <a:latin typeface="Helvetica" charset="0"/>
          <a:ea typeface="MS PGothic" pitchFamily="34" charset="-128"/>
          <a:cs typeface="ＭＳ Ｐゴシック" charset="-128"/>
        </a:defRPr>
      </a:lvl3pPr>
      <a:lvl4pPr algn="l" rtl="0" eaLnBrk="0" fontAlgn="base" hangingPunct="0">
        <a:spcBef>
          <a:spcPct val="0"/>
        </a:spcBef>
        <a:spcAft>
          <a:spcPct val="0"/>
        </a:spcAft>
        <a:defRPr sz="3100">
          <a:solidFill>
            <a:srgbClr val="333399"/>
          </a:solidFill>
          <a:latin typeface="Helvetica" charset="0"/>
          <a:ea typeface="MS PGothic" pitchFamily="34" charset="-128"/>
          <a:cs typeface="ＭＳ Ｐゴシック" charset="-128"/>
        </a:defRPr>
      </a:lvl4pPr>
      <a:lvl5pPr algn="l" rtl="0" eaLnBrk="0" fontAlgn="base" hangingPunct="0">
        <a:spcBef>
          <a:spcPct val="0"/>
        </a:spcBef>
        <a:spcAft>
          <a:spcPct val="0"/>
        </a:spcAft>
        <a:defRPr sz="3100">
          <a:solidFill>
            <a:srgbClr val="333399"/>
          </a:solidFill>
          <a:latin typeface="Helvetica" charset="0"/>
          <a:ea typeface="MS PGothic" pitchFamily="34" charset="-128"/>
          <a:cs typeface="ＭＳ Ｐゴシック" charset="-128"/>
        </a:defRPr>
      </a:lvl5pPr>
      <a:lvl6pPr marL="457200" algn="l" rtl="0" eaLnBrk="0" fontAlgn="base" hangingPunct="0">
        <a:spcBef>
          <a:spcPct val="0"/>
        </a:spcBef>
        <a:spcAft>
          <a:spcPct val="0"/>
        </a:spcAft>
        <a:defRPr sz="3100">
          <a:solidFill>
            <a:srgbClr val="333399"/>
          </a:solidFill>
          <a:latin typeface="Helvetica" charset="0"/>
        </a:defRPr>
      </a:lvl6pPr>
      <a:lvl7pPr marL="914400" algn="l" rtl="0" eaLnBrk="0" fontAlgn="base" hangingPunct="0">
        <a:spcBef>
          <a:spcPct val="0"/>
        </a:spcBef>
        <a:spcAft>
          <a:spcPct val="0"/>
        </a:spcAft>
        <a:defRPr sz="3100">
          <a:solidFill>
            <a:srgbClr val="333399"/>
          </a:solidFill>
          <a:latin typeface="Helvetica" charset="0"/>
        </a:defRPr>
      </a:lvl7pPr>
      <a:lvl8pPr marL="1371600" algn="l" rtl="0" eaLnBrk="0" fontAlgn="base" hangingPunct="0">
        <a:spcBef>
          <a:spcPct val="0"/>
        </a:spcBef>
        <a:spcAft>
          <a:spcPct val="0"/>
        </a:spcAft>
        <a:defRPr sz="3100">
          <a:solidFill>
            <a:srgbClr val="333399"/>
          </a:solidFill>
          <a:latin typeface="Helvetica" charset="0"/>
        </a:defRPr>
      </a:lvl8pPr>
      <a:lvl9pPr marL="1828800" algn="l" rtl="0" eaLnBrk="0" fontAlgn="base" hangingPunct="0">
        <a:spcBef>
          <a:spcPct val="0"/>
        </a:spcBef>
        <a:spcAft>
          <a:spcPct val="0"/>
        </a:spcAft>
        <a:defRPr sz="3100">
          <a:solidFill>
            <a:srgbClr val="333399"/>
          </a:solidFill>
          <a:latin typeface="Helvetica" charset="0"/>
        </a:defRPr>
      </a:lvl9pPr>
    </p:titleStyle>
    <p:bodyStyle>
      <a:lvl1pPr marL="342900" indent="-342900" algn="l" rtl="0" eaLnBrk="0" fontAlgn="base" hangingPunct="0">
        <a:lnSpc>
          <a:spcPct val="110000"/>
        </a:lnSpc>
        <a:spcBef>
          <a:spcPct val="30000"/>
        </a:spcBef>
        <a:spcAft>
          <a:spcPct val="0"/>
        </a:spcAft>
        <a:defRPr sz="1600" b="1">
          <a:solidFill>
            <a:schemeClr val="tx1"/>
          </a:solidFill>
          <a:latin typeface="+mn-lt"/>
          <a:ea typeface="MS PGothic" pitchFamily="34" charset="-128"/>
          <a:cs typeface="ＭＳ Ｐゴシック" charset="-128"/>
        </a:defRPr>
      </a:lvl1pPr>
      <a:lvl2pPr marL="742950" indent="-285750" algn="l" rtl="0" eaLnBrk="0" fontAlgn="base" hangingPunct="0">
        <a:spcBef>
          <a:spcPct val="30000"/>
        </a:spcBef>
        <a:spcAft>
          <a:spcPct val="0"/>
        </a:spcAft>
        <a:defRPr sz="1200">
          <a:solidFill>
            <a:schemeClr val="tx1"/>
          </a:solidFill>
          <a:latin typeface="+mn-lt"/>
          <a:ea typeface="MS PGothic" pitchFamily="34" charset="-128"/>
        </a:defRPr>
      </a:lvl2pPr>
      <a:lvl3pPr marL="1143000" indent="-228600" algn="l" rtl="0" eaLnBrk="0" fontAlgn="base" hangingPunct="0">
        <a:spcBef>
          <a:spcPct val="30000"/>
        </a:spcBef>
        <a:spcAft>
          <a:spcPct val="0"/>
        </a:spcAft>
        <a:buChar char="•"/>
        <a:defRPr sz="1300" b="1">
          <a:solidFill>
            <a:srgbClr val="333399"/>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Times" charset="0"/>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Times" charset="0"/>
          <a:ea typeface="MS PGothic" pitchFamily="34" charset="-128"/>
        </a:defRPr>
      </a:lvl5pPr>
      <a:lvl6pPr marL="2514600" indent="-228600" algn="l" rtl="0" eaLnBrk="0" fontAlgn="base" hangingPunct="0">
        <a:spcBef>
          <a:spcPct val="20000"/>
        </a:spcBef>
        <a:spcAft>
          <a:spcPct val="0"/>
        </a:spcAft>
        <a:buChar char="»"/>
        <a:defRPr sz="2000">
          <a:solidFill>
            <a:schemeClr val="tx1"/>
          </a:solidFill>
          <a:latin typeface="Times" charset="0"/>
          <a:ea typeface="ＭＳ Ｐゴシック" charset="-128"/>
        </a:defRPr>
      </a:lvl6pPr>
      <a:lvl7pPr marL="2971800" indent="-228600" algn="l" rtl="0" eaLnBrk="0" fontAlgn="base" hangingPunct="0">
        <a:spcBef>
          <a:spcPct val="20000"/>
        </a:spcBef>
        <a:spcAft>
          <a:spcPct val="0"/>
        </a:spcAft>
        <a:buChar char="»"/>
        <a:defRPr sz="2000">
          <a:solidFill>
            <a:schemeClr val="tx1"/>
          </a:solidFill>
          <a:latin typeface="Times" charset="0"/>
          <a:ea typeface="ＭＳ Ｐゴシック" charset="-128"/>
        </a:defRPr>
      </a:lvl7pPr>
      <a:lvl8pPr marL="3429000" indent="-228600" algn="l" rtl="0" eaLnBrk="0" fontAlgn="base" hangingPunct="0">
        <a:spcBef>
          <a:spcPct val="20000"/>
        </a:spcBef>
        <a:spcAft>
          <a:spcPct val="0"/>
        </a:spcAft>
        <a:buChar char="»"/>
        <a:defRPr sz="2000">
          <a:solidFill>
            <a:schemeClr val="tx1"/>
          </a:solidFill>
          <a:latin typeface="Times" charset="0"/>
          <a:ea typeface="ＭＳ Ｐゴシック" charset="-128"/>
        </a:defRPr>
      </a:lvl8pPr>
      <a:lvl9pPr marL="3886200" indent="-228600" algn="l" rtl="0" eaLnBrk="0" fontAlgn="base" hangingPunct="0">
        <a:spcBef>
          <a:spcPct val="20000"/>
        </a:spcBef>
        <a:spcAft>
          <a:spcPct val="0"/>
        </a:spcAft>
        <a:buChar char="»"/>
        <a:defRPr sz="2000">
          <a:solidFill>
            <a:schemeClr val="tx1"/>
          </a:solidFill>
          <a:latin typeface="Times" charset="0"/>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6" name="SlideBottomBar"/>
          <p:cNvSpPr>
            <a:spLocks noChangeArrowheads="1"/>
          </p:cNvSpPr>
          <p:nvPr/>
        </p:nvSpPr>
        <p:spPr bwMode="auto">
          <a:xfrm>
            <a:off x="0" y="6435871"/>
            <a:ext cx="9144000" cy="430852"/>
          </a:xfrm>
          <a:prstGeom prst="rect">
            <a:avLst/>
          </a:prstGeom>
          <a:solidFill>
            <a:schemeClr val="accent1"/>
          </a:solidFill>
          <a:ln w="9525">
            <a:noFill/>
            <a:miter lim="800000"/>
            <a:headEnd/>
            <a:tailEnd/>
          </a:ln>
          <a:effectLst/>
        </p:spPr>
        <p:txBody>
          <a:bodyPr wrap="none" lIns="69867" tIns="34934" rIns="69867" bIns="34934" anchor="ctr"/>
          <a:lstStyle/>
          <a:p>
            <a:pPr algn="ctr" defTabSz="684783" fontAlgn="base">
              <a:spcBef>
                <a:spcPct val="0"/>
              </a:spcBef>
              <a:spcAft>
                <a:spcPct val="0"/>
              </a:spcAft>
              <a:defRPr/>
            </a:pPr>
            <a:endParaRPr lang="en-US" sz="825" dirty="0">
              <a:solidFill>
                <a:srgbClr val="000000"/>
              </a:solidFill>
              <a:ea typeface="ＭＳ Ｐゴシック" charset="0"/>
              <a:cs typeface="ＭＳ Ｐゴシック" charset="0"/>
            </a:endParaRPr>
          </a:p>
        </p:txBody>
      </p:sp>
      <p:sp>
        <p:nvSpPr>
          <p:cNvPr id="1027" name="McK 2. Slide Title"/>
          <p:cNvSpPr>
            <a:spLocks noGrp="1" noChangeArrowheads="1"/>
          </p:cNvSpPr>
          <p:nvPr>
            <p:ph type="title"/>
          </p:nvPr>
        </p:nvSpPr>
        <p:spPr bwMode="auto">
          <a:xfrm>
            <a:off x="121505" y="234880"/>
            <a:ext cx="8794113" cy="219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spAutoFit/>
          </a:bodyPr>
          <a:lstStyle/>
          <a:p>
            <a:pPr lvl="0"/>
            <a:r>
              <a:rPr lang="en-US"/>
              <a:t>Click to edit Master title style</a:t>
            </a:r>
          </a:p>
        </p:txBody>
      </p:sp>
      <p:sp>
        <p:nvSpPr>
          <p:cNvPr id="1076" name="McK 1. On-page tracker" hidden="1"/>
          <p:cNvSpPr>
            <a:spLocks noChangeArrowheads="1"/>
          </p:cNvSpPr>
          <p:nvPr/>
        </p:nvSpPr>
        <p:spPr bwMode="auto">
          <a:xfrm>
            <a:off x="121489" y="27538"/>
            <a:ext cx="644407" cy="161583"/>
          </a:xfrm>
          <a:prstGeom prst="rect">
            <a:avLst/>
          </a:prstGeom>
          <a:noFill/>
          <a:ln w="9525">
            <a:noFill/>
            <a:miter lim="800000"/>
            <a:headEnd/>
            <a:tailEnd/>
          </a:ln>
          <a:effectLst/>
        </p:spPr>
        <p:txBody>
          <a:bodyPr wrap="none" lIns="0" tIns="0" rIns="0" bIns="0">
            <a:spAutoFit/>
          </a:bodyPr>
          <a:lstStyle/>
          <a:p>
            <a:pPr defTabSz="684783" fontAlgn="base">
              <a:spcBef>
                <a:spcPct val="0"/>
              </a:spcBef>
              <a:spcAft>
                <a:spcPct val="0"/>
              </a:spcAft>
              <a:defRPr/>
            </a:pPr>
            <a:r>
              <a:rPr lang="en-US" sz="1050" dirty="0">
                <a:solidFill>
                  <a:srgbClr val="808080"/>
                </a:solidFill>
                <a:ea typeface="ＭＳ Ｐゴシック" charset="0"/>
                <a:cs typeface="ＭＳ Ｐゴシック" charset="0"/>
              </a:rPr>
              <a:t>TRACKER</a:t>
            </a:r>
          </a:p>
        </p:txBody>
      </p:sp>
      <p:sp>
        <p:nvSpPr>
          <p:cNvPr id="1032" name="McK 3. Unit of measure" hidden="1"/>
          <p:cNvSpPr txBox="1">
            <a:spLocks noChangeArrowheads="1"/>
          </p:cNvSpPr>
          <p:nvPr/>
        </p:nvSpPr>
        <p:spPr bwMode="auto">
          <a:xfrm>
            <a:off x="121490" y="542616"/>
            <a:ext cx="3730492" cy="161583"/>
          </a:xfrm>
          <a:prstGeom prst="rect">
            <a:avLst/>
          </a:prstGeom>
          <a:noFill/>
          <a:ln w="9525">
            <a:noFill/>
            <a:miter lim="800000"/>
            <a:headEnd/>
            <a:tailEnd/>
          </a:ln>
          <a:effectLst/>
        </p:spPr>
        <p:txBody>
          <a:bodyPr lIns="0" tIns="0" rIns="0" bIns="0">
            <a:spAutoFit/>
          </a:bodyPr>
          <a:lstStyle/>
          <a:p>
            <a:pPr defTabSz="684128" fontAlgn="base">
              <a:spcBef>
                <a:spcPct val="0"/>
              </a:spcBef>
              <a:spcAft>
                <a:spcPct val="0"/>
              </a:spcAft>
              <a:defRPr/>
            </a:pPr>
            <a:r>
              <a:rPr lang="en-US" sz="1050" dirty="0">
                <a:solidFill>
                  <a:srgbClr val="808080"/>
                </a:solidFill>
                <a:ea typeface="ＭＳ Ｐゴシック" charset="0"/>
                <a:cs typeface="ＭＳ Ｐゴシック" charset="0"/>
              </a:rPr>
              <a:t>Unit of measure</a:t>
            </a:r>
          </a:p>
        </p:txBody>
      </p:sp>
      <p:grpSp>
        <p:nvGrpSpPr>
          <p:cNvPr id="1031" name="McK Slide Elements"/>
          <p:cNvGrpSpPr>
            <a:grpSpLocks/>
          </p:cNvGrpSpPr>
          <p:nvPr/>
        </p:nvGrpSpPr>
        <p:grpSpPr bwMode="auto">
          <a:xfrm>
            <a:off x="121490" y="6244107"/>
            <a:ext cx="8722840" cy="456767"/>
            <a:chOff x="75" y="3855"/>
            <a:chExt cx="5385" cy="282"/>
          </a:xfrm>
        </p:grpSpPr>
        <p:sp>
          <p:nvSpPr>
            <p:cNvPr id="1151" name="Text Box 127" hidden="1"/>
            <p:cNvSpPr txBox="1">
              <a:spLocks noChangeArrowheads="1"/>
            </p:cNvSpPr>
            <p:nvPr userDrawn="1"/>
          </p:nvSpPr>
          <p:spPr bwMode="auto">
            <a:xfrm>
              <a:off x="75" y="3855"/>
              <a:ext cx="5385" cy="71"/>
            </a:xfrm>
            <a:prstGeom prst="rect">
              <a:avLst/>
            </a:prstGeom>
            <a:noFill/>
            <a:ln w="9525">
              <a:noFill/>
              <a:miter lim="800000"/>
              <a:headEnd/>
              <a:tailEnd/>
            </a:ln>
            <a:effectLst/>
          </p:spPr>
          <p:txBody>
            <a:bodyPr lIns="0" tIns="0" rIns="0" bIns="0" anchor="b">
              <a:spAutoFit/>
            </a:bodyPr>
            <a:lstStyle/>
            <a:p>
              <a:pPr marL="80057" indent="-80057" defTabSz="684128" fontAlgn="base">
                <a:spcBef>
                  <a:spcPct val="0"/>
                </a:spcBef>
                <a:spcAft>
                  <a:spcPct val="0"/>
                </a:spcAft>
                <a:defRPr/>
              </a:pPr>
              <a:r>
                <a:rPr lang="en-US" sz="750" dirty="0">
                  <a:solidFill>
                    <a:srgbClr val="000000"/>
                  </a:solidFill>
                  <a:ea typeface="ＭＳ Ｐゴシック" charset="0"/>
                  <a:cs typeface="ＭＳ Ｐゴシック" charset="0"/>
                </a:rPr>
                <a:t>1 Footnote</a:t>
              </a:r>
            </a:p>
          </p:txBody>
        </p:sp>
        <p:sp>
          <p:nvSpPr>
            <p:cNvPr id="1154" name="Rectangle 130" hidden="1"/>
            <p:cNvSpPr>
              <a:spLocks noChangeArrowheads="1"/>
            </p:cNvSpPr>
            <p:nvPr userDrawn="1"/>
          </p:nvSpPr>
          <p:spPr bwMode="auto">
            <a:xfrm>
              <a:off x="75" y="4066"/>
              <a:ext cx="4323" cy="71"/>
            </a:xfrm>
            <a:prstGeom prst="rect">
              <a:avLst/>
            </a:prstGeom>
            <a:noFill/>
            <a:ln w="9525">
              <a:noFill/>
              <a:miter lim="800000"/>
              <a:headEnd/>
              <a:tailEnd/>
            </a:ln>
            <a:effectLst/>
          </p:spPr>
          <p:txBody>
            <a:bodyPr lIns="0" tIns="0" rIns="0" bIns="0" anchor="ctr">
              <a:spAutoFit/>
            </a:bodyPr>
            <a:lstStyle/>
            <a:p>
              <a:pPr marL="465790" indent="-465790" defTabSz="684128" fontAlgn="base">
                <a:spcBef>
                  <a:spcPct val="0"/>
                </a:spcBef>
                <a:spcAft>
                  <a:spcPct val="0"/>
                </a:spcAft>
                <a:tabLst>
                  <a:tab pos="468215" algn="l"/>
                </a:tabLst>
                <a:defRPr/>
              </a:pPr>
              <a:r>
                <a:rPr lang="en-US" sz="750" dirty="0">
                  <a:solidFill>
                    <a:srgbClr val="000000"/>
                  </a:solidFill>
                  <a:ea typeface="ＭＳ Ｐゴシック" charset="0"/>
                  <a:cs typeface="ＭＳ Ｐゴシック" charset="0"/>
                </a:rPr>
                <a:t>SOURCE: Source</a:t>
              </a:r>
            </a:p>
          </p:txBody>
        </p:sp>
      </p:grpSp>
      <p:grpSp>
        <p:nvGrpSpPr>
          <p:cNvPr id="2" name="ACET" hidden="1"/>
          <p:cNvGrpSpPr>
            <a:grpSpLocks/>
          </p:cNvGrpSpPr>
          <p:nvPr/>
        </p:nvGrpSpPr>
        <p:grpSpPr bwMode="auto">
          <a:xfrm>
            <a:off x="1482165" y="1281220"/>
            <a:ext cx="4350892" cy="387119"/>
            <a:chOff x="915" y="791"/>
            <a:chExt cx="2686" cy="239"/>
          </a:xfrm>
        </p:grpSpPr>
        <p:cxnSp>
          <p:nvCxnSpPr>
            <p:cNvPr id="1040" name="AutoShape 249" hidden="1"/>
            <p:cNvCxnSpPr>
              <a:cxnSpLocks noChangeShapeType="1"/>
              <a:stCxn id="1274" idx="4"/>
              <a:endCxn id="1274" idx="6"/>
            </p:cNvCxnSpPr>
            <p:nvPr/>
          </p:nvCxnSpPr>
          <p:spPr bwMode="auto">
            <a:xfrm>
              <a:off x="915" y="1030"/>
              <a:ext cx="2686"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1274" name="AutoShape 250" hidden="1"/>
            <p:cNvSpPr>
              <a:spLocks noChangeArrowheads="1"/>
            </p:cNvSpPr>
            <p:nvPr/>
          </p:nvSpPr>
          <p:spPr bwMode="auto">
            <a:xfrm>
              <a:off x="915" y="791"/>
              <a:ext cx="2686" cy="239"/>
            </a:xfrm>
            <a:prstGeom prst="leftRightArrow">
              <a:avLst>
                <a:gd name="adj1" fmla="val 100000"/>
                <a:gd name="adj2" fmla="val 0"/>
              </a:avLst>
            </a:prstGeom>
            <a:noFill/>
            <a:ln w="9525">
              <a:noFill/>
              <a:miter lim="800000"/>
              <a:headEnd/>
              <a:tailEnd/>
            </a:ln>
            <a:effectLst/>
          </p:spPr>
          <p:txBody>
            <a:bodyPr lIns="0" tIns="0" rIns="0" bIns="18288" anchor="b">
              <a:spAutoFit/>
            </a:bodyPr>
            <a:lstStyle/>
            <a:p>
              <a:pPr defTabSz="684783" fontAlgn="base">
                <a:spcBef>
                  <a:spcPct val="0"/>
                </a:spcBef>
                <a:spcAft>
                  <a:spcPct val="0"/>
                </a:spcAft>
                <a:defRPr/>
              </a:pPr>
              <a:r>
                <a:rPr lang="en-US" sz="1200" b="1" dirty="0">
                  <a:solidFill>
                    <a:srgbClr val="000000"/>
                  </a:solidFill>
                  <a:ea typeface="ＭＳ Ｐゴシック" charset="0"/>
                  <a:cs typeface="ＭＳ Ｐゴシック" charset="0"/>
                </a:rPr>
                <a:t>Title</a:t>
              </a:r>
            </a:p>
            <a:p>
              <a:pPr defTabSz="684783" fontAlgn="base">
                <a:spcBef>
                  <a:spcPct val="0"/>
                </a:spcBef>
                <a:spcAft>
                  <a:spcPct val="0"/>
                </a:spcAft>
                <a:defRPr/>
              </a:pPr>
              <a:r>
                <a:rPr lang="en-US" sz="1200" dirty="0">
                  <a:solidFill>
                    <a:srgbClr val="808080"/>
                  </a:solidFill>
                  <a:ea typeface="ＭＳ Ｐゴシック" charset="0"/>
                  <a:cs typeface="ＭＳ Ｐゴシック" charset="0"/>
                </a:rPr>
                <a:t>Unit of measure</a:t>
              </a:r>
            </a:p>
          </p:txBody>
        </p:sp>
      </p:grpSp>
      <p:sp>
        <p:nvSpPr>
          <p:cNvPr id="1306" name="doc id"/>
          <p:cNvSpPr>
            <a:spLocks noChangeArrowheads="1"/>
          </p:cNvSpPr>
          <p:nvPr/>
        </p:nvSpPr>
        <p:spPr bwMode="auto">
          <a:xfrm>
            <a:off x="8246616" y="37255"/>
            <a:ext cx="670614" cy="124720"/>
          </a:xfrm>
          <a:prstGeom prst="rect">
            <a:avLst/>
          </a:prstGeom>
          <a:noFill/>
          <a:ln w="9525">
            <a:noFill/>
            <a:miter lim="800000"/>
            <a:headEnd/>
            <a:tailEnd/>
          </a:ln>
          <a:effectLst/>
        </p:spPr>
        <p:txBody>
          <a:bodyPr wrap="none" lIns="0" tIns="0" rIns="0" bIns="0"/>
          <a:lstStyle/>
          <a:p>
            <a:pPr algn="r" defTabSz="684128" fontAlgn="base">
              <a:spcBef>
                <a:spcPct val="0"/>
              </a:spcBef>
              <a:spcAft>
                <a:spcPct val="0"/>
              </a:spcAft>
              <a:defRPr/>
            </a:pPr>
            <a:endParaRPr lang="cs-CZ" sz="600" dirty="0">
              <a:solidFill>
                <a:srgbClr val="000000"/>
              </a:solidFill>
              <a:ea typeface="ＭＳ Ｐゴシック" charset="0"/>
              <a:cs typeface="ＭＳ Ｐゴシック" charset="0"/>
            </a:endParaRPr>
          </a:p>
        </p:txBody>
      </p:sp>
      <p:sp>
        <p:nvSpPr>
          <p:cNvPr id="1037" name="Rectangle 286"/>
          <p:cNvSpPr>
            <a:spLocks noGrp="1" noChangeArrowheads="1"/>
          </p:cNvSpPr>
          <p:nvPr>
            <p:ph type="body" idx="1"/>
          </p:nvPr>
        </p:nvSpPr>
        <p:spPr bwMode="auto">
          <a:xfrm>
            <a:off x="591826" y="940426"/>
            <a:ext cx="8127776" cy="5125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dirty="0" smtClean="0"/>
              <a:t>Click to edit Master text styles</a:t>
            </a:r>
          </a:p>
          <a:p>
            <a:pPr lvl="2"/>
            <a:r>
              <a:rPr lang="en-US" dirty="0" smtClean="0"/>
              <a:t>Second level</a:t>
            </a:r>
          </a:p>
          <a:p>
            <a:pPr lvl="3"/>
            <a:r>
              <a:rPr lang="en-US" dirty="0" smtClean="0"/>
              <a:t>Third level</a:t>
            </a:r>
          </a:p>
          <a:p>
            <a:pPr lvl="4"/>
            <a:r>
              <a:rPr lang="en-US" dirty="0" smtClean="0"/>
              <a:t>Fourth level</a:t>
            </a:r>
          </a:p>
          <a:p>
            <a:pPr lvl="5"/>
            <a:r>
              <a:rPr lang="en-US" dirty="0" smtClean="0"/>
              <a:t>Fifth level</a:t>
            </a:r>
            <a:endParaRPr lang="en-US" dirty="0"/>
          </a:p>
        </p:txBody>
      </p:sp>
      <p:sp>
        <p:nvSpPr>
          <p:cNvPr id="20" name="Rectangle 280"/>
          <p:cNvSpPr>
            <a:spLocks noGrp="1" noChangeArrowheads="1"/>
          </p:cNvSpPr>
          <p:nvPr>
            <p:ph type="sldNum" sz="quarter" idx="4"/>
          </p:nvPr>
        </p:nvSpPr>
        <p:spPr bwMode="auto">
          <a:xfrm>
            <a:off x="8409078" y="6561569"/>
            <a:ext cx="199240" cy="171046"/>
          </a:xfrm>
          <a:prstGeom prst="rect">
            <a:avLst/>
          </a:prstGeom>
          <a:noFill/>
          <a:ln w="9525">
            <a:noFill/>
            <a:miter lim="800000"/>
            <a:headEnd/>
            <a:tailEnd/>
          </a:ln>
          <a:effectLst/>
        </p:spPr>
        <p:txBody>
          <a:bodyPr vert="horz" wrap="none" lIns="0" tIns="0" rIns="0" bIns="0" numCol="1" anchor="t" anchorCtr="0" compatLnSpc="1">
            <a:prstTxWarp prst="textNoShape">
              <a:avLst/>
            </a:prstTxWarp>
          </a:bodyPr>
          <a:lstStyle>
            <a:lvl1pPr>
              <a:defRPr sz="825">
                <a:solidFill>
                  <a:srgbClr val="000000"/>
                </a:solidFill>
              </a:defRPr>
            </a:lvl1pPr>
          </a:lstStyle>
          <a:p>
            <a:pPr defTabSz="684783" fontAlgn="base">
              <a:spcBef>
                <a:spcPct val="0"/>
              </a:spcBef>
              <a:spcAft>
                <a:spcPct val="0"/>
              </a:spcAft>
            </a:pPr>
            <a:fld id="{E2CE5E13-D751-4243-9984-9CC0463F8B1E}" type="slidenum">
              <a:rPr lang="en-US" smtClean="0">
                <a:ea typeface="ＭＳ Ｐゴシック" charset="0"/>
                <a:cs typeface="ＭＳ Ｐゴシック" charset="0"/>
              </a:rPr>
              <a:pPr defTabSz="684783" fontAlgn="base">
                <a:spcBef>
                  <a:spcPct val="0"/>
                </a:spcBef>
                <a:spcAft>
                  <a:spcPct val="0"/>
                </a:spcAft>
              </a:pPr>
              <a:t>‹#›</a:t>
            </a:fld>
            <a:r>
              <a:rPr lang="en-US" dirty="0" smtClean="0">
                <a:ea typeface="ＭＳ Ｐゴシック" charset="0"/>
                <a:cs typeface="ＭＳ Ｐゴシック" charset="0"/>
              </a:rPr>
              <a:t> </a:t>
            </a:r>
            <a:endParaRPr lang="en-US" dirty="0">
              <a:ea typeface="ＭＳ Ｐゴシック" charset="0"/>
              <a:cs typeface="ＭＳ Ｐゴシック" charset="0"/>
            </a:endParaRPr>
          </a:p>
        </p:txBody>
      </p:sp>
    </p:spTree>
    <p:extLst>
      <p:ext uri="{BB962C8B-B14F-4D97-AF65-F5344CB8AC3E}">
        <p14:creationId xmlns:p14="http://schemas.microsoft.com/office/powerpoint/2010/main" val="1662346299"/>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Lst>
  <p:timing>
    <p:tnLst>
      <p:par>
        <p:cTn id="1" dur="indefinite" restart="never" nodeType="tmRoot"/>
      </p:par>
    </p:tnLst>
  </p:timing>
  <p:hf hdr="0" ftr="0" dt="0"/>
  <p:txStyles>
    <p:titleStyle>
      <a:lvl1pPr algn="l" defTabSz="684128" rtl="0" eaLnBrk="0" fontAlgn="base" hangingPunct="0">
        <a:spcBef>
          <a:spcPct val="0"/>
        </a:spcBef>
        <a:spcAft>
          <a:spcPct val="0"/>
        </a:spcAft>
        <a:defRPr sz="1425" b="1">
          <a:solidFill>
            <a:schemeClr val="tx2"/>
          </a:solidFill>
          <a:latin typeface="+mj-lt"/>
          <a:ea typeface="ＭＳ Ｐゴシック" charset="0"/>
          <a:cs typeface="ＭＳ Ｐゴシック" charset="0"/>
        </a:defRPr>
      </a:lvl1pPr>
      <a:lvl2pPr algn="l" defTabSz="684128" rtl="0" eaLnBrk="0" fontAlgn="base" hangingPunct="0">
        <a:spcBef>
          <a:spcPct val="0"/>
        </a:spcBef>
        <a:spcAft>
          <a:spcPct val="0"/>
        </a:spcAft>
        <a:defRPr sz="1425" b="1">
          <a:solidFill>
            <a:schemeClr val="tx2"/>
          </a:solidFill>
          <a:latin typeface="Arial" charset="0"/>
          <a:ea typeface="ＭＳ Ｐゴシック" charset="0"/>
          <a:cs typeface="ＭＳ Ｐゴシック" charset="0"/>
        </a:defRPr>
      </a:lvl2pPr>
      <a:lvl3pPr algn="l" defTabSz="684128" rtl="0" eaLnBrk="0" fontAlgn="base" hangingPunct="0">
        <a:spcBef>
          <a:spcPct val="0"/>
        </a:spcBef>
        <a:spcAft>
          <a:spcPct val="0"/>
        </a:spcAft>
        <a:defRPr sz="1425" b="1">
          <a:solidFill>
            <a:schemeClr val="tx2"/>
          </a:solidFill>
          <a:latin typeface="Arial" charset="0"/>
          <a:ea typeface="ＭＳ Ｐゴシック" charset="0"/>
          <a:cs typeface="ＭＳ Ｐゴシック" charset="0"/>
        </a:defRPr>
      </a:lvl3pPr>
      <a:lvl4pPr algn="l" defTabSz="684128" rtl="0" eaLnBrk="0" fontAlgn="base" hangingPunct="0">
        <a:spcBef>
          <a:spcPct val="0"/>
        </a:spcBef>
        <a:spcAft>
          <a:spcPct val="0"/>
        </a:spcAft>
        <a:defRPr sz="1425" b="1">
          <a:solidFill>
            <a:schemeClr val="tx2"/>
          </a:solidFill>
          <a:latin typeface="Arial" charset="0"/>
          <a:ea typeface="ＭＳ Ｐゴシック" charset="0"/>
          <a:cs typeface="ＭＳ Ｐゴシック" charset="0"/>
        </a:defRPr>
      </a:lvl4pPr>
      <a:lvl5pPr algn="l" defTabSz="684128" rtl="0" eaLnBrk="0" fontAlgn="base" hangingPunct="0">
        <a:spcBef>
          <a:spcPct val="0"/>
        </a:spcBef>
        <a:spcAft>
          <a:spcPct val="0"/>
        </a:spcAft>
        <a:defRPr sz="1425" b="1">
          <a:solidFill>
            <a:schemeClr val="tx2"/>
          </a:solidFill>
          <a:latin typeface="Arial" charset="0"/>
          <a:ea typeface="ＭＳ Ｐゴシック" charset="0"/>
          <a:cs typeface="ＭＳ Ｐゴシック" charset="0"/>
        </a:defRPr>
      </a:lvl5pPr>
      <a:lvl6pPr marL="349336" algn="l" defTabSz="684128" rtl="0" fontAlgn="base">
        <a:spcBef>
          <a:spcPct val="0"/>
        </a:spcBef>
        <a:spcAft>
          <a:spcPct val="0"/>
        </a:spcAft>
        <a:defRPr sz="1425" b="1">
          <a:solidFill>
            <a:schemeClr val="tx2"/>
          </a:solidFill>
          <a:latin typeface="Arial" charset="0"/>
        </a:defRPr>
      </a:lvl6pPr>
      <a:lvl7pPr marL="698686" algn="l" defTabSz="684128" rtl="0" fontAlgn="base">
        <a:spcBef>
          <a:spcPct val="0"/>
        </a:spcBef>
        <a:spcAft>
          <a:spcPct val="0"/>
        </a:spcAft>
        <a:defRPr sz="1425" b="1">
          <a:solidFill>
            <a:schemeClr val="tx2"/>
          </a:solidFill>
          <a:latin typeface="Arial" charset="0"/>
        </a:defRPr>
      </a:lvl7pPr>
      <a:lvl8pPr marL="1048028" algn="l" defTabSz="684128" rtl="0" fontAlgn="base">
        <a:spcBef>
          <a:spcPct val="0"/>
        </a:spcBef>
        <a:spcAft>
          <a:spcPct val="0"/>
        </a:spcAft>
        <a:defRPr sz="1425" b="1">
          <a:solidFill>
            <a:schemeClr val="tx2"/>
          </a:solidFill>
          <a:latin typeface="Arial" charset="0"/>
        </a:defRPr>
      </a:lvl8pPr>
      <a:lvl9pPr marL="1397366" algn="l" defTabSz="684128" rtl="0" fontAlgn="base">
        <a:spcBef>
          <a:spcPct val="0"/>
        </a:spcBef>
        <a:spcAft>
          <a:spcPct val="0"/>
        </a:spcAft>
        <a:defRPr sz="1425" b="1">
          <a:solidFill>
            <a:schemeClr val="tx2"/>
          </a:solidFill>
          <a:latin typeface="Arial" charset="0"/>
        </a:defRPr>
      </a:lvl9pPr>
    </p:titleStyle>
    <p:bodyStyle>
      <a:lvl1pPr marL="176213" indent="-176213" algn="l" defTabSz="684128" rtl="0" eaLnBrk="0" fontAlgn="base" hangingPunct="0">
        <a:spcBef>
          <a:spcPct val="0"/>
        </a:spcBef>
        <a:spcAft>
          <a:spcPts val="225"/>
        </a:spcAft>
        <a:buClr>
          <a:schemeClr val="tx2"/>
        </a:buClr>
        <a:buFont typeface="Wingdings" charset="2"/>
        <a:buChar char="§"/>
        <a:defRPr sz="1350">
          <a:solidFill>
            <a:schemeClr val="tx1"/>
          </a:solidFill>
          <a:latin typeface="+mn-lt"/>
          <a:ea typeface="ＭＳ Ｐゴシック" charset="0"/>
          <a:cs typeface="ＭＳ Ｐゴシック" charset="0"/>
        </a:defRPr>
      </a:lvl1pPr>
      <a:lvl2pPr marL="147986" indent="-146774" algn="l" defTabSz="684128" rtl="0" eaLnBrk="0" fontAlgn="base" hangingPunct="0">
        <a:spcBef>
          <a:spcPct val="0"/>
        </a:spcBef>
        <a:spcAft>
          <a:spcPct val="0"/>
        </a:spcAft>
        <a:buClr>
          <a:schemeClr val="tx2"/>
        </a:buClr>
        <a:buSzPct val="125000"/>
        <a:buFont typeface="Arial" charset="0"/>
        <a:buChar char="▪"/>
        <a:defRPr sz="1200">
          <a:solidFill>
            <a:schemeClr val="tx1"/>
          </a:solidFill>
          <a:latin typeface="+mn-lt"/>
          <a:ea typeface="ＭＳ Ｐゴシック" charset="-128"/>
        </a:defRPr>
      </a:lvl2pPr>
      <a:lvl3pPr marL="388144" indent="-211931" algn="l" defTabSz="684128" rtl="0" eaLnBrk="0" fontAlgn="base" hangingPunct="0">
        <a:spcBef>
          <a:spcPct val="0"/>
        </a:spcBef>
        <a:spcAft>
          <a:spcPct val="0"/>
        </a:spcAft>
        <a:buClr>
          <a:schemeClr val="tx2"/>
        </a:buClr>
        <a:buSzPct val="120000"/>
        <a:buFont typeface="Arial" charset="0"/>
        <a:buChar char="–"/>
        <a:defRPr sz="1350">
          <a:solidFill>
            <a:schemeClr val="tx1"/>
          </a:solidFill>
          <a:latin typeface="+mn-lt"/>
          <a:ea typeface="ＭＳ Ｐゴシック" charset="-128"/>
        </a:defRPr>
      </a:lvl3pPr>
      <a:lvl4pPr marL="517922" indent="-129779" algn="l" defTabSz="684128" rtl="0" eaLnBrk="0" fontAlgn="base" hangingPunct="0">
        <a:spcBef>
          <a:spcPct val="0"/>
        </a:spcBef>
        <a:spcAft>
          <a:spcPct val="0"/>
        </a:spcAft>
        <a:buClr>
          <a:schemeClr val="tx2"/>
        </a:buClr>
        <a:buSzPct val="120000"/>
        <a:buFont typeface="Arial" charset="0"/>
        <a:buChar char="▫"/>
        <a:defRPr sz="1350">
          <a:solidFill>
            <a:schemeClr val="tx1"/>
          </a:solidFill>
          <a:latin typeface="+mn-lt"/>
          <a:ea typeface="ＭＳ Ｐゴシック" charset="-128"/>
        </a:defRPr>
      </a:lvl4pPr>
      <a:lvl5pPr marL="601266" indent="-130969" algn="l" defTabSz="684128" rtl="0" eaLnBrk="0" fontAlgn="base" hangingPunct="0">
        <a:spcBef>
          <a:spcPct val="0"/>
        </a:spcBef>
        <a:spcAft>
          <a:spcPct val="0"/>
        </a:spcAft>
        <a:buClr>
          <a:schemeClr val="tx2"/>
        </a:buClr>
        <a:buSzPct val="89000"/>
        <a:buFont typeface="Arial" charset="0"/>
        <a:buChar char="-"/>
        <a:defRPr sz="1200">
          <a:solidFill>
            <a:schemeClr val="tx1"/>
          </a:solidFill>
          <a:latin typeface="+mn-lt"/>
          <a:ea typeface="ＭＳ Ｐゴシック" charset="-128"/>
        </a:defRPr>
      </a:lvl5pPr>
      <a:lvl6pPr marL="919449" indent="-99465" algn="l" defTabSz="684128" rtl="0" fontAlgn="base">
        <a:spcBef>
          <a:spcPct val="0"/>
        </a:spcBef>
        <a:spcAft>
          <a:spcPct val="0"/>
        </a:spcAft>
        <a:buClr>
          <a:schemeClr val="tx2"/>
        </a:buClr>
        <a:buSzPct val="89000"/>
        <a:buFont typeface="Arial" charset="0"/>
        <a:buChar char="-"/>
        <a:defRPr sz="1050">
          <a:solidFill>
            <a:schemeClr val="tx1"/>
          </a:solidFill>
          <a:latin typeface="+mn-lt"/>
        </a:defRPr>
      </a:lvl6pPr>
      <a:lvl7pPr marL="1268792" indent="-99465" algn="l" defTabSz="684128" rtl="0" fontAlgn="base">
        <a:spcBef>
          <a:spcPct val="0"/>
        </a:spcBef>
        <a:spcAft>
          <a:spcPct val="0"/>
        </a:spcAft>
        <a:buClr>
          <a:schemeClr val="tx2"/>
        </a:buClr>
        <a:buSzPct val="89000"/>
        <a:buFont typeface="Arial" charset="0"/>
        <a:buChar char="-"/>
        <a:defRPr sz="1200">
          <a:solidFill>
            <a:schemeClr val="tx1"/>
          </a:solidFill>
          <a:latin typeface="+mn-lt"/>
        </a:defRPr>
      </a:lvl7pPr>
      <a:lvl8pPr marL="1618133" indent="-99465" algn="l" defTabSz="684128" rtl="0" fontAlgn="base">
        <a:spcBef>
          <a:spcPct val="0"/>
        </a:spcBef>
        <a:spcAft>
          <a:spcPct val="0"/>
        </a:spcAft>
        <a:buClr>
          <a:schemeClr val="tx2"/>
        </a:buClr>
        <a:buSzPct val="89000"/>
        <a:buFont typeface="Arial" charset="0"/>
        <a:buChar char="-"/>
        <a:defRPr sz="1200">
          <a:solidFill>
            <a:schemeClr val="tx1"/>
          </a:solidFill>
          <a:latin typeface="+mn-lt"/>
        </a:defRPr>
      </a:lvl8pPr>
      <a:lvl9pPr marL="1967475" indent="-99465" algn="l" defTabSz="684128" rtl="0" fontAlgn="base">
        <a:spcBef>
          <a:spcPct val="0"/>
        </a:spcBef>
        <a:spcAft>
          <a:spcPct val="0"/>
        </a:spcAft>
        <a:buClr>
          <a:schemeClr val="tx2"/>
        </a:buClr>
        <a:buSzPct val="89000"/>
        <a:buFont typeface="Arial" charset="0"/>
        <a:buChar char="-"/>
        <a:defRPr sz="1200">
          <a:solidFill>
            <a:schemeClr val="tx1"/>
          </a:solidFill>
          <a:latin typeface="+mn-lt"/>
        </a:defRPr>
      </a:lvl9pPr>
    </p:bodyStyle>
    <p:otherStyle>
      <a:defPPr>
        <a:defRPr lang="en-US"/>
      </a:defPPr>
      <a:lvl1pPr marL="0" algn="l" defTabSz="698686" rtl="0" eaLnBrk="1" latinLnBrk="0" hangingPunct="1">
        <a:defRPr sz="1350" kern="1200">
          <a:solidFill>
            <a:schemeClr val="tx1"/>
          </a:solidFill>
          <a:latin typeface="+mn-lt"/>
          <a:ea typeface="+mn-ea"/>
          <a:cs typeface="+mn-cs"/>
        </a:defRPr>
      </a:lvl1pPr>
      <a:lvl2pPr marL="349336" algn="l" defTabSz="698686" rtl="0" eaLnBrk="1" latinLnBrk="0" hangingPunct="1">
        <a:defRPr sz="1350" kern="1200">
          <a:solidFill>
            <a:schemeClr val="tx1"/>
          </a:solidFill>
          <a:latin typeface="+mn-lt"/>
          <a:ea typeface="+mn-ea"/>
          <a:cs typeface="+mn-cs"/>
        </a:defRPr>
      </a:lvl2pPr>
      <a:lvl3pPr marL="698686" algn="l" defTabSz="698686" rtl="0" eaLnBrk="1" latinLnBrk="0" hangingPunct="1">
        <a:defRPr sz="1350" kern="1200">
          <a:solidFill>
            <a:schemeClr val="tx1"/>
          </a:solidFill>
          <a:latin typeface="+mn-lt"/>
          <a:ea typeface="+mn-ea"/>
          <a:cs typeface="+mn-cs"/>
        </a:defRPr>
      </a:lvl3pPr>
      <a:lvl4pPr marL="1048028" algn="l" defTabSz="698686" rtl="0" eaLnBrk="1" latinLnBrk="0" hangingPunct="1">
        <a:defRPr sz="1350" kern="1200">
          <a:solidFill>
            <a:schemeClr val="tx1"/>
          </a:solidFill>
          <a:latin typeface="+mn-lt"/>
          <a:ea typeface="+mn-ea"/>
          <a:cs typeface="+mn-cs"/>
        </a:defRPr>
      </a:lvl4pPr>
      <a:lvl5pPr marL="1397366" algn="l" defTabSz="698686" rtl="0" eaLnBrk="1" latinLnBrk="0" hangingPunct="1">
        <a:defRPr sz="1350" kern="1200">
          <a:solidFill>
            <a:schemeClr val="tx1"/>
          </a:solidFill>
          <a:latin typeface="+mn-lt"/>
          <a:ea typeface="+mn-ea"/>
          <a:cs typeface="+mn-cs"/>
        </a:defRPr>
      </a:lvl5pPr>
      <a:lvl6pPr marL="1746710" algn="l" defTabSz="698686" rtl="0" eaLnBrk="1" latinLnBrk="0" hangingPunct="1">
        <a:defRPr sz="1350" kern="1200">
          <a:solidFill>
            <a:schemeClr val="tx1"/>
          </a:solidFill>
          <a:latin typeface="+mn-lt"/>
          <a:ea typeface="+mn-ea"/>
          <a:cs typeface="+mn-cs"/>
        </a:defRPr>
      </a:lvl6pPr>
      <a:lvl7pPr marL="2096051" algn="l" defTabSz="698686" rtl="0" eaLnBrk="1" latinLnBrk="0" hangingPunct="1">
        <a:defRPr sz="1350" kern="1200">
          <a:solidFill>
            <a:schemeClr val="tx1"/>
          </a:solidFill>
          <a:latin typeface="+mn-lt"/>
          <a:ea typeface="+mn-ea"/>
          <a:cs typeface="+mn-cs"/>
        </a:defRPr>
      </a:lvl7pPr>
      <a:lvl8pPr marL="2445394" algn="l" defTabSz="698686" rtl="0" eaLnBrk="1" latinLnBrk="0" hangingPunct="1">
        <a:defRPr sz="1350" kern="1200">
          <a:solidFill>
            <a:schemeClr val="tx1"/>
          </a:solidFill>
          <a:latin typeface="+mn-lt"/>
          <a:ea typeface="+mn-ea"/>
          <a:cs typeface="+mn-cs"/>
        </a:defRPr>
      </a:lvl8pPr>
      <a:lvl9pPr marL="2794736" algn="l" defTabSz="698686"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81928"/>
            <a:ext cx="8229600" cy="476319"/>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938696"/>
            <a:ext cx="8229600" cy="5187467"/>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667000" cy="365125"/>
          </a:xfrm>
          <a:prstGeom prst="rect">
            <a:avLst/>
          </a:prstGeom>
        </p:spPr>
        <p:txBody>
          <a:bodyPr vert="horz" lIns="91440" tIns="45720" rIns="91440" bIns="45720" rtlCol="0" anchor="ctr"/>
          <a:lstStyle>
            <a:lvl1pPr algn="l">
              <a:defRPr sz="1100">
                <a:solidFill>
                  <a:schemeClr val="tx1">
                    <a:tint val="75000"/>
                  </a:schemeClr>
                </a:solidFill>
              </a:defRPr>
            </a:lvl1pPr>
          </a:lstStyle>
          <a:p>
            <a:pPr defTabSz="457200"/>
            <a:r>
              <a:rPr lang="en-US" dirty="0" smtClean="0">
                <a:solidFill>
                  <a:prstClr val="black">
                    <a:tint val="75000"/>
                  </a:prstClr>
                </a:solidFill>
              </a:rPr>
              <a:t>MSD Functional Baseline Review Template</a:t>
            </a:r>
            <a:endParaRPr lang="en-US" dirty="0">
              <a:solidFill>
                <a:prstClr val="black">
                  <a:tint val="75000"/>
                </a:prstClr>
              </a:solidFill>
            </a:endParaRPr>
          </a:p>
        </p:txBody>
      </p:sp>
      <p:sp>
        <p:nvSpPr>
          <p:cNvPr id="5" name="Footer Placeholder 4"/>
          <p:cNvSpPr>
            <a:spLocks noGrp="1"/>
          </p:cNvSpPr>
          <p:nvPr>
            <p:ph type="ftr" sz="quarter" idx="3"/>
          </p:nvPr>
        </p:nvSpPr>
        <p:spPr>
          <a:xfrm>
            <a:off x="3272418" y="6356350"/>
            <a:ext cx="2747381" cy="365125"/>
          </a:xfrm>
          <a:prstGeom prst="rect">
            <a:avLst/>
          </a:prstGeom>
        </p:spPr>
        <p:txBody>
          <a:bodyPr vert="horz" lIns="91440" tIns="45720" rIns="91440" bIns="45720" rtlCol="0" anchor="ctr"/>
          <a:lstStyle>
            <a:lvl1pPr algn="ctr">
              <a:defRPr sz="1100">
                <a:solidFill>
                  <a:schemeClr val="tx1">
                    <a:tint val="75000"/>
                  </a:schemeClr>
                </a:solidFill>
              </a:defRPr>
            </a:lvl1pPr>
          </a:lstStyle>
          <a:p>
            <a:pPr defTabSz="457200"/>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pPr defTabSz="457200"/>
            <a:fld id="{21731931-2280-D54F-855E-04C8FDB4BEB5}" type="slidenum">
              <a:rPr lang="en-US" smtClean="0">
                <a:solidFill>
                  <a:prstClr val="black">
                    <a:tint val="75000"/>
                  </a:prstClr>
                </a:solidFill>
              </a:rPr>
              <a:pPr defTabSz="457200"/>
              <a:t>‹#›</a:t>
            </a:fld>
            <a:endParaRPr lang="en-US" dirty="0">
              <a:solidFill>
                <a:prstClr val="black">
                  <a:tint val="75000"/>
                </a:prstClr>
              </a:solidFill>
            </a:endParaRPr>
          </a:p>
        </p:txBody>
      </p:sp>
      <p:cxnSp>
        <p:nvCxnSpPr>
          <p:cNvPr id="8" name="Straight Connector 7"/>
          <p:cNvCxnSpPr/>
          <p:nvPr userDrawn="1"/>
        </p:nvCxnSpPr>
        <p:spPr>
          <a:xfrm>
            <a:off x="166866" y="825092"/>
            <a:ext cx="8853144" cy="0"/>
          </a:xfrm>
          <a:prstGeom prst="line">
            <a:avLst/>
          </a:prstGeom>
          <a:ln w="12700" cmpd="sng">
            <a:solidFill>
              <a:srgbClr val="000090"/>
            </a:solidFill>
          </a:ln>
        </p:spPr>
        <p:style>
          <a:lnRef idx="2">
            <a:schemeClr val="accent1"/>
          </a:lnRef>
          <a:fillRef idx="0">
            <a:schemeClr val="accent1"/>
          </a:fillRef>
          <a:effectRef idx="1">
            <a:schemeClr val="accent1"/>
          </a:effectRef>
          <a:fontRef idx="minor">
            <a:schemeClr val="tx1"/>
          </a:fontRef>
        </p:style>
      </p:cxnSp>
      <p:pic>
        <p:nvPicPr>
          <p:cNvPr id="11" name="Picture 2"/>
          <p:cNvPicPr>
            <a:picLocks noChangeAspect="1" noChangeArrowheads="1"/>
          </p:cNvPicPr>
          <p:nvPr userDrawn="1"/>
        </p:nvPicPr>
        <p:blipFill>
          <a:blip r:embed="rId14" cstate="print"/>
          <a:srcRect/>
          <a:stretch>
            <a:fillRect/>
          </a:stretch>
        </p:blipFill>
        <p:spPr bwMode="auto">
          <a:xfrm>
            <a:off x="0" y="145166"/>
            <a:ext cx="583684" cy="533400"/>
          </a:xfrm>
          <a:prstGeom prst="rect">
            <a:avLst/>
          </a:prstGeom>
          <a:noFill/>
          <a:ln w="9525">
            <a:noFill/>
            <a:miter lim="800000"/>
            <a:headEnd/>
            <a:tailEnd/>
          </a:ln>
        </p:spPr>
      </p:pic>
    </p:spTree>
    <p:extLst>
      <p:ext uri="{BB962C8B-B14F-4D97-AF65-F5344CB8AC3E}">
        <p14:creationId xmlns:p14="http://schemas.microsoft.com/office/powerpoint/2010/main" val="2073494091"/>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Lst>
  <p:hf hdr="0" ftr="0" dt="0"/>
  <p:txStyles>
    <p:titleStyle>
      <a:lvl1pPr algn="ctr" defTabSz="457200" rtl="0" eaLnBrk="1" latinLnBrk="0" hangingPunct="1">
        <a:spcBef>
          <a:spcPct val="0"/>
        </a:spcBef>
        <a:buNone/>
        <a:defRPr sz="2800" b="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18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16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2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81928"/>
            <a:ext cx="8229600" cy="476319"/>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938696"/>
            <a:ext cx="8229600" cy="5187467"/>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667000" cy="365125"/>
          </a:xfrm>
          <a:prstGeom prst="rect">
            <a:avLst/>
          </a:prstGeom>
        </p:spPr>
        <p:txBody>
          <a:bodyPr vert="horz" lIns="91440" tIns="45720" rIns="91440" bIns="45720" rtlCol="0" anchor="ctr"/>
          <a:lstStyle>
            <a:lvl1pPr algn="l">
              <a:defRPr sz="1100">
                <a:solidFill>
                  <a:schemeClr val="tx1">
                    <a:tint val="75000"/>
                  </a:schemeClr>
                </a:solidFill>
              </a:defRPr>
            </a:lvl1pPr>
          </a:lstStyle>
          <a:p>
            <a:pPr defTabSz="457200"/>
            <a:r>
              <a:rPr lang="en-US" dirty="0" smtClean="0">
                <a:solidFill>
                  <a:prstClr val="black">
                    <a:tint val="75000"/>
                  </a:prstClr>
                </a:solidFill>
              </a:rPr>
              <a:t>MSD Functional Baseline Review Template</a:t>
            </a:r>
            <a:endParaRPr lang="en-US" dirty="0">
              <a:solidFill>
                <a:prstClr val="black">
                  <a:tint val="75000"/>
                </a:prstClr>
              </a:solidFill>
            </a:endParaRPr>
          </a:p>
        </p:txBody>
      </p:sp>
      <p:sp>
        <p:nvSpPr>
          <p:cNvPr id="5" name="Footer Placeholder 4"/>
          <p:cNvSpPr>
            <a:spLocks noGrp="1"/>
          </p:cNvSpPr>
          <p:nvPr>
            <p:ph type="ftr" sz="quarter" idx="3"/>
          </p:nvPr>
        </p:nvSpPr>
        <p:spPr>
          <a:xfrm>
            <a:off x="3272418" y="6356350"/>
            <a:ext cx="2747381" cy="365125"/>
          </a:xfrm>
          <a:prstGeom prst="rect">
            <a:avLst/>
          </a:prstGeom>
        </p:spPr>
        <p:txBody>
          <a:bodyPr vert="horz" lIns="91440" tIns="45720" rIns="91440" bIns="45720" rtlCol="0" anchor="ctr"/>
          <a:lstStyle>
            <a:lvl1pPr algn="ctr">
              <a:defRPr sz="1100">
                <a:solidFill>
                  <a:schemeClr val="tx1">
                    <a:tint val="75000"/>
                  </a:schemeClr>
                </a:solidFill>
              </a:defRPr>
            </a:lvl1pPr>
          </a:lstStyle>
          <a:p>
            <a:pPr defTabSz="457200"/>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pPr defTabSz="457200"/>
            <a:fld id="{21731931-2280-D54F-855E-04C8FDB4BEB5}" type="slidenum">
              <a:rPr lang="en-US" smtClean="0">
                <a:solidFill>
                  <a:prstClr val="black">
                    <a:tint val="75000"/>
                  </a:prstClr>
                </a:solidFill>
              </a:rPr>
              <a:pPr defTabSz="457200"/>
              <a:t>‹#›</a:t>
            </a:fld>
            <a:endParaRPr lang="en-US" dirty="0">
              <a:solidFill>
                <a:prstClr val="black">
                  <a:tint val="75000"/>
                </a:prstClr>
              </a:solidFill>
            </a:endParaRPr>
          </a:p>
        </p:txBody>
      </p:sp>
      <p:cxnSp>
        <p:nvCxnSpPr>
          <p:cNvPr id="8" name="Straight Connector 7"/>
          <p:cNvCxnSpPr/>
          <p:nvPr userDrawn="1"/>
        </p:nvCxnSpPr>
        <p:spPr>
          <a:xfrm>
            <a:off x="166866" y="825092"/>
            <a:ext cx="8853144" cy="0"/>
          </a:xfrm>
          <a:prstGeom prst="line">
            <a:avLst/>
          </a:prstGeom>
          <a:ln w="12700" cmpd="sng">
            <a:solidFill>
              <a:srgbClr val="000090"/>
            </a:solidFill>
          </a:ln>
        </p:spPr>
        <p:style>
          <a:lnRef idx="2">
            <a:schemeClr val="accent1"/>
          </a:lnRef>
          <a:fillRef idx="0">
            <a:schemeClr val="accent1"/>
          </a:fillRef>
          <a:effectRef idx="1">
            <a:schemeClr val="accent1"/>
          </a:effectRef>
          <a:fontRef idx="minor">
            <a:schemeClr val="tx1"/>
          </a:fontRef>
        </p:style>
      </p:cxnSp>
      <p:pic>
        <p:nvPicPr>
          <p:cNvPr id="11" name="Picture 2"/>
          <p:cNvPicPr>
            <a:picLocks noChangeAspect="1" noChangeArrowheads="1"/>
          </p:cNvPicPr>
          <p:nvPr userDrawn="1"/>
        </p:nvPicPr>
        <p:blipFill>
          <a:blip r:embed="rId14" cstate="print"/>
          <a:srcRect/>
          <a:stretch>
            <a:fillRect/>
          </a:stretch>
        </p:blipFill>
        <p:spPr bwMode="auto">
          <a:xfrm>
            <a:off x="0" y="145166"/>
            <a:ext cx="583684" cy="533400"/>
          </a:xfrm>
          <a:prstGeom prst="rect">
            <a:avLst/>
          </a:prstGeom>
          <a:noFill/>
          <a:ln w="9525">
            <a:noFill/>
            <a:miter lim="800000"/>
            <a:headEnd/>
            <a:tailEnd/>
          </a:ln>
        </p:spPr>
      </p:pic>
    </p:spTree>
    <p:extLst>
      <p:ext uri="{BB962C8B-B14F-4D97-AF65-F5344CB8AC3E}">
        <p14:creationId xmlns:p14="http://schemas.microsoft.com/office/powerpoint/2010/main" val="2950304160"/>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Lst>
  <p:hf hdr="0" ftr="0" dt="0"/>
  <p:txStyles>
    <p:titleStyle>
      <a:lvl1pPr algn="ctr" defTabSz="457200" rtl="0" eaLnBrk="1" latinLnBrk="0" hangingPunct="1">
        <a:spcBef>
          <a:spcPct val="0"/>
        </a:spcBef>
        <a:buNone/>
        <a:defRPr sz="2800" b="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18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16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2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1.xml"/><Relationship Id="rId1" Type="http://schemas.openxmlformats.org/officeDocument/2006/relationships/tags" Target="../tags/tag6.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3" Type="http://schemas.openxmlformats.org/officeDocument/2006/relationships/hyperlink" Target="https://www.nasa.gov/office/procurement/" TargetMode="External"/><Relationship Id="rId2" Type="http://schemas.openxmlformats.org/officeDocument/2006/relationships/hyperlink" Target="https://inside.nasa.gov/procurement" TargetMode="External"/><Relationship Id="rId1" Type="http://schemas.openxmlformats.org/officeDocument/2006/relationships/slideLayout" Target="../slideLayouts/slideLayout39.xml"/><Relationship Id="rId5" Type="http://schemas.openxmlformats.org/officeDocument/2006/relationships/hyperlink" Target="https://nen.nasa.gov/web/op" TargetMode="External"/><Relationship Id="rId4" Type="http://schemas.openxmlformats.org/officeDocument/2006/relationships/hyperlink" Target="https://intranet.share.nasa.gov/arc/acquisitions/KnowledgeManagementRepository/Forms/Landing%20Page.aspx"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nasa.gov/office/procurement/" TargetMode="External"/><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inside.nasa.gov/procurement" TargetMode="External"/><Relationship Id="rId2" Type="http://schemas.openxmlformats.org/officeDocument/2006/relationships/image" Target="../media/image8.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2290916" y="1449838"/>
            <a:ext cx="6263149" cy="2893100"/>
          </a:xfrm>
        </p:spPr>
        <p:txBody>
          <a:bodyPr/>
          <a:lstStyle/>
          <a:p>
            <a:pPr eaLnBrk="1" hangingPunct="1"/>
            <a:r>
              <a:rPr lang="en-US" sz="2800" b="1" dirty="0" smtClean="0">
                <a:latin typeface="Calibri" panose="020F0502020204030204" pitchFamily="34" charset="0"/>
                <a:cs typeface="Calibri" panose="020F0502020204030204" pitchFamily="34" charset="0"/>
              </a:rPr>
              <a:t>Code 210 Procurement Operations Division Training Session:</a:t>
            </a:r>
            <a:br>
              <a:rPr lang="en-US" sz="2800" b="1" dirty="0" smtClean="0">
                <a:latin typeface="Calibri" panose="020F0502020204030204" pitchFamily="34" charset="0"/>
                <a:cs typeface="Calibri" panose="020F0502020204030204" pitchFamily="34" charset="0"/>
              </a:rPr>
            </a:br>
            <a:r>
              <a:rPr lang="en-US" sz="2800" b="1" dirty="0" smtClean="0">
                <a:latin typeface="Calibri" panose="020F0502020204030204" pitchFamily="34" charset="0"/>
                <a:cs typeface="Calibri" panose="020F0502020204030204" pitchFamily="34" charset="0"/>
              </a:rPr>
              <a:t/>
            </a:r>
            <a:br>
              <a:rPr lang="en-US" sz="2800" b="1" dirty="0" smtClean="0">
                <a:latin typeface="Calibri" panose="020F0502020204030204" pitchFamily="34" charset="0"/>
                <a:cs typeface="Calibri" panose="020F0502020204030204" pitchFamily="34" charset="0"/>
              </a:rPr>
            </a:br>
            <a:r>
              <a:rPr lang="en-US" sz="2800" b="1" dirty="0" smtClean="0">
                <a:latin typeface="Calibri" panose="020F0502020204030204" pitchFamily="34" charset="0"/>
                <a:cs typeface="Calibri" panose="020F0502020204030204" pitchFamily="34" charset="0"/>
              </a:rPr>
              <a:t>Overview </a:t>
            </a:r>
            <a:r>
              <a:rPr lang="en-US" sz="2800" b="1" dirty="0">
                <a:latin typeface="Calibri" panose="020F0502020204030204" pitchFamily="34" charset="0"/>
                <a:cs typeface="Calibri" panose="020F0502020204030204" pitchFamily="34" charset="0"/>
              </a:rPr>
              <a:t>of the New </a:t>
            </a:r>
            <a:r>
              <a:rPr lang="en-US" sz="2800" b="1" dirty="0" smtClean="0">
                <a:latin typeface="Calibri" panose="020F0502020204030204" pitchFamily="34" charset="0"/>
                <a:cs typeface="Calibri" panose="020F0502020204030204" pitchFamily="34" charset="0"/>
              </a:rPr>
              <a:t>NASA Procurement </a:t>
            </a:r>
            <a:r>
              <a:rPr lang="en-US" sz="2800" b="1" dirty="0">
                <a:latin typeface="Calibri" panose="020F0502020204030204" pitchFamily="34" charset="0"/>
                <a:cs typeface="Calibri" panose="020F0502020204030204" pitchFamily="34" charset="0"/>
              </a:rPr>
              <a:t>Internal and External Websites</a:t>
            </a:r>
            <a:r>
              <a:rPr lang="en-US" dirty="0"/>
              <a:t/>
            </a:r>
            <a:br>
              <a:rPr lang="en-US" dirty="0"/>
            </a:br>
            <a:r>
              <a:rPr lang="en-US" sz="2400" b="1" dirty="0" smtClean="0"/>
              <a:t/>
            </a:r>
            <a:br>
              <a:rPr lang="en-US" sz="2400" b="1" dirty="0" smtClean="0"/>
            </a:br>
            <a:endParaRPr lang="en-US" sz="2400" b="1" dirty="0"/>
          </a:p>
        </p:txBody>
      </p:sp>
      <p:sp>
        <p:nvSpPr>
          <p:cNvPr id="15367" name="Rectangle 9" descr="Overview of the New NASA Procurement Internal and External Websites" title="Title Page"/>
          <p:cNvSpPr>
            <a:spLocks noChangeArrowheads="1"/>
          </p:cNvSpPr>
          <p:nvPr/>
        </p:nvSpPr>
        <p:spPr bwMode="auto">
          <a:xfrm>
            <a:off x="727587" y="857254"/>
            <a:ext cx="7826478" cy="5143500"/>
          </a:xfrm>
          <a:prstGeom prst="rect">
            <a:avLst/>
          </a:prstGeom>
          <a:noFill/>
          <a:ln w="3175">
            <a:solidFill>
              <a:srgbClr val="000000"/>
            </a:solidFill>
            <a:miter lim="800000"/>
            <a:headEnd/>
            <a:tailEnd/>
          </a:ln>
        </p:spPr>
        <p:txBody>
          <a:bodyPr wrap="none" lIns="69942" tIns="34971" rIns="69942" bIns="34971" anchor="ctr">
            <a:prstTxWarp prst="textNoShape">
              <a:avLst/>
            </a:prstTxWarp>
          </a:bodyPr>
          <a:lstStyle/>
          <a:p>
            <a:pPr defTabSz="699499" fontAlgn="base">
              <a:spcBef>
                <a:spcPct val="0"/>
              </a:spcBef>
              <a:spcAft>
                <a:spcPct val="0"/>
              </a:spcAft>
            </a:pPr>
            <a:endParaRPr lang="en-US" sz="1200" dirty="0">
              <a:solidFill>
                <a:srgbClr val="000000"/>
              </a:solidFill>
            </a:endParaRPr>
          </a:p>
        </p:txBody>
      </p:sp>
      <p:sp>
        <p:nvSpPr>
          <p:cNvPr id="6" name="Rectangle 5"/>
          <p:cNvSpPr/>
          <p:nvPr/>
        </p:nvSpPr>
        <p:spPr>
          <a:xfrm>
            <a:off x="4227872" y="5231199"/>
            <a:ext cx="4100052" cy="646331"/>
          </a:xfrm>
          <a:prstGeom prst="rect">
            <a:avLst/>
          </a:prstGeom>
        </p:spPr>
        <p:txBody>
          <a:bodyPr wrap="square">
            <a:spAutoFit/>
          </a:bodyPr>
          <a:lstStyle/>
          <a:p>
            <a:pPr defTabSz="685800"/>
            <a:r>
              <a:rPr lang="en-US" b="1" dirty="0" smtClean="0">
                <a:solidFill>
                  <a:srgbClr val="000000"/>
                </a:solidFill>
              </a:rPr>
              <a:t>210/Jim Becker</a:t>
            </a:r>
          </a:p>
          <a:p>
            <a:pPr defTabSz="685800"/>
            <a:r>
              <a:rPr lang="en-US" b="1" dirty="0" smtClean="0">
                <a:solidFill>
                  <a:srgbClr val="000000"/>
                </a:solidFill>
              </a:rPr>
              <a:t>June 5, 2018</a:t>
            </a:r>
            <a:endParaRPr lang="en-US" b="1" dirty="0">
              <a:solidFill>
                <a:srgbClr val="000000"/>
              </a:solidFill>
            </a:endParaRPr>
          </a:p>
        </p:txBody>
      </p:sp>
    </p:spTree>
    <p:custDataLst>
      <p:tags r:id="rId1"/>
    </p:custDataLst>
    <p:extLst>
      <p:ext uri="{BB962C8B-B14F-4D97-AF65-F5344CB8AC3E}">
        <p14:creationId xmlns:p14="http://schemas.microsoft.com/office/powerpoint/2010/main" val="21256162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3400" y="762000"/>
            <a:ext cx="7772400" cy="914400"/>
          </a:xfrm>
        </p:spPr>
        <p:txBody>
          <a:bodyPr/>
          <a:lstStyle/>
          <a:p>
            <a:r>
              <a:rPr lang="en-US" sz="2800" dirty="0" smtClean="0"/>
              <a:t>The VPO is replaced by…</a:t>
            </a:r>
            <a:endParaRPr lang="en-US" sz="2800" dirty="0"/>
          </a:p>
        </p:txBody>
      </p:sp>
      <p:pic>
        <p:nvPicPr>
          <p:cNvPr id="7" name="Content Placeholder 6"/>
          <p:cNvPicPr>
            <a:picLocks noGrp="1" noChangeAspect="1"/>
          </p:cNvPicPr>
          <p:nvPr>
            <p:ph idx="1"/>
          </p:nvPr>
        </p:nvPicPr>
        <p:blipFill>
          <a:blip r:embed="rId2"/>
          <a:stretch>
            <a:fillRect/>
          </a:stretch>
        </p:blipFill>
        <p:spPr>
          <a:xfrm>
            <a:off x="838200" y="1673882"/>
            <a:ext cx="7327724" cy="5184118"/>
          </a:xfrm>
          <a:prstGeom prst="rect">
            <a:avLst/>
          </a:prstGeom>
        </p:spPr>
      </p:pic>
      <p:sp>
        <p:nvSpPr>
          <p:cNvPr id="2" name="TextBox 1"/>
          <p:cNvSpPr txBox="1"/>
          <p:nvPr/>
        </p:nvSpPr>
        <p:spPr>
          <a:xfrm>
            <a:off x="457200" y="304800"/>
            <a:ext cx="7620000" cy="584775"/>
          </a:xfrm>
          <a:prstGeom prst="rect">
            <a:avLst/>
          </a:prstGeom>
          <a:noFill/>
        </p:spPr>
        <p:txBody>
          <a:bodyPr wrap="square" rtlCol="0">
            <a:spAutoFit/>
          </a:bodyPr>
          <a:lstStyle/>
          <a:p>
            <a:pPr algn="ctr"/>
            <a:r>
              <a:rPr lang="en-US" sz="3200" dirty="0" smtClean="0">
                <a:solidFill>
                  <a:srgbClr val="0070C0"/>
                </a:solidFill>
              </a:rPr>
              <a:t>New Procurement Websites</a:t>
            </a:r>
            <a:endParaRPr lang="en-US" sz="3200" dirty="0">
              <a:solidFill>
                <a:srgbClr val="0070C0"/>
              </a:solidFill>
            </a:endParaRPr>
          </a:p>
        </p:txBody>
      </p:sp>
    </p:spTree>
    <p:extLst>
      <p:ext uri="{BB962C8B-B14F-4D97-AF65-F5344CB8AC3E}">
        <p14:creationId xmlns:p14="http://schemas.microsoft.com/office/powerpoint/2010/main" val="27625168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3340">
        <p15:prstTrans prst="drape"/>
      </p:transition>
    </mc:Choice>
    <mc:Fallback xmlns="">
      <p:transition spd="slow" advTm="3340">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28600" y="990600"/>
            <a:ext cx="3200400" cy="444500"/>
          </a:xfrm>
        </p:spPr>
        <p:txBody>
          <a:bodyPr/>
          <a:lstStyle/>
          <a:p>
            <a:r>
              <a:rPr lang="en-US" dirty="0" smtClean="0"/>
              <a:t>…the Knowledge Bank.</a:t>
            </a:r>
            <a:endParaRPr lang="en-US" dirty="0"/>
          </a:p>
        </p:txBody>
      </p:sp>
      <p:sp>
        <p:nvSpPr>
          <p:cNvPr id="10" name="Text Placeholder 9"/>
          <p:cNvSpPr>
            <a:spLocks noGrp="1"/>
          </p:cNvSpPr>
          <p:nvPr>
            <p:ph type="body" sz="half" idx="2"/>
          </p:nvPr>
        </p:nvSpPr>
        <p:spPr>
          <a:xfrm>
            <a:off x="76201" y="1435100"/>
            <a:ext cx="3200400" cy="5118100"/>
          </a:xfrm>
        </p:spPr>
        <p:txBody>
          <a:bodyPr/>
          <a:lstStyle/>
          <a:p>
            <a:pPr marL="285750" indent="-285750">
              <a:buFont typeface="Arial" panose="020B0604020202020204" pitchFamily="34" charset="0"/>
              <a:buChar char="•"/>
            </a:pPr>
            <a:r>
              <a:rPr lang="en-US" dirty="0"/>
              <a:t>Contains documents from HQ and the Centers </a:t>
            </a:r>
          </a:p>
          <a:p>
            <a:pPr marL="285750" indent="-285750">
              <a:buFont typeface="Arial" panose="020B0604020202020204" pitchFamily="34" charset="0"/>
              <a:buChar char="•"/>
            </a:pPr>
            <a:r>
              <a:rPr lang="en-US" dirty="0"/>
              <a:t>100 folders mirror PPS and cover the entire procurement process </a:t>
            </a:r>
          </a:p>
          <a:p>
            <a:pPr marL="285750" indent="-285750">
              <a:buFont typeface="Arial" panose="020B0604020202020204" pitchFamily="34" charset="0"/>
              <a:buChar char="•"/>
            </a:pPr>
            <a:r>
              <a:rPr lang="en-US" dirty="0"/>
              <a:t>Each of the 100 folders have 4 subfolders:</a:t>
            </a:r>
          </a:p>
          <a:p>
            <a:pPr marL="742950" lvl="1" indent="-285750">
              <a:buFont typeface="Arial" panose="020B0604020202020204" pitchFamily="34" charset="0"/>
              <a:buChar char="•"/>
            </a:pPr>
            <a:r>
              <a:rPr lang="en-US" dirty="0"/>
              <a:t>Templates – Forms – Checklists</a:t>
            </a:r>
          </a:p>
          <a:p>
            <a:pPr marL="742950" lvl="1" indent="-285750">
              <a:buFont typeface="Arial" panose="020B0604020202020204" pitchFamily="34" charset="0"/>
              <a:buChar char="•"/>
            </a:pPr>
            <a:r>
              <a:rPr lang="en-US" dirty="0"/>
              <a:t>Policy – Guidance</a:t>
            </a:r>
          </a:p>
          <a:p>
            <a:pPr marL="742950" lvl="1" indent="-285750">
              <a:buFont typeface="Arial" panose="020B0604020202020204" pitchFamily="34" charset="0"/>
              <a:buChar char="•"/>
            </a:pPr>
            <a:r>
              <a:rPr lang="en-US" dirty="0"/>
              <a:t>Lessons Learned</a:t>
            </a:r>
          </a:p>
          <a:p>
            <a:pPr marL="742950" lvl="1" indent="-285750">
              <a:buFont typeface="Arial" panose="020B0604020202020204" pitchFamily="34" charset="0"/>
              <a:buChar char="•"/>
            </a:pPr>
            <a:r>
              <a:rPr lang="en-US" dirty="0"/>
              <a:t>Training</a:t>
            </a:r>
          </a:p>
          <a:p>
            <a:pPr marL="285750" indent="-285750">
              <a:buFont typeface="Arial" panose="020B0604020202020204" pitchFamily="34" charset="0"/>
              <a:buChar char="•"/>
            </a:pPr>
            <a:r>
              <a:rPr lang="en-US" dirty="0"/>
              <a:t>Content Managers from each Center and HQ oversee the files and share File Location Matrices with Users</a:t>
            </a:r>
          </a:p>
          <a:p>
            <a:pPr marL="285750" indent="-285750">
              <a:buFont typeface="Arial" panose="020B0604020202020204" pitchFamily="34" charset="0"/>
              <a:buChar char="•"/>
            </a:pPr>
            <a:r>
              <a:rPr lang="en-US" dirty="0"/>
              <a:t>Source selection sensitive documents are kept by the SS </a:t>
            </a:r>
            <a:r>
              <a:rPr lang="en-US" dirty="0" err="1" smtClean="0">
                <a:latin typeface="Times New Roman" panose="02020603050405020304" pitchFamily="18" charset="0"/>
                <a:cs typeface="Times New Roman" panose="02020603050405020304" pitchFamily="18" charset="0"/>
              </a:rPr>
              <a:t>CoI</a:t>
            </a:r>
            <a:r>
              <a:rPr lang="en-US" dirty="0" smtClean="0">
                <a:latin typeface="Times New Roman" panose="02020603050405020304" pitchFamily="18" charset="0"/>
                <a:cs typeface="Times New Roman" panose="02020603050405020304" pitchFamily="18" charset="0"/>
              </a:rPr>
              <a:t>.  A list of SS </a:t>
            </a:r>
            <a:r>
              <a:rPr lang="en-US" dirty="0" err="1" smtClean="0">
                <a:latin typeface="Times New Roman" panose="02020603050405020304" pitchFamily="18" charset="0"/>
                <a:cs typeface="Times New Roman" panose="02020603050405020304" pitchFamily="18" charset="0"/>
              </a:rPr>
              <a:t>CoI</a:t>
            </a:r>
            <a:r>
              <a:rPr lang="en-US" dirty="0" smtClean="0">
                <a:latin typeface="Times New Roman" panose="02020603050405020304" pitchFamily="18" charset="0"/>
                <a:cs typeface="Times New Roman" panose="02020603050405020304" pitchFamily="18" charset="0"/>
              </a:rPr>
              <a:t> members are provided via a link.</a:t>
            </a:r>
            <a:endParaRPr lang="en-US" dirty="0">
              <a:latin typeface="Times New Roman" panose="02020603050405020304" pitchFamily="18" charset="0"/>
              <a:cs typeface="Times New Roman" panose="02020603050405020304" pitchFamily="18" charset="0"/>
            </a:endParaRPr>
          </a:p>
          <a:p>
            <a:endParaRPr lang="en-US" dirty="0"/>
          </a:p>
        </p:txBody>
      </p:sp>
      <p:pic>
        <p:nvPicPr>
          <p:cNvPr id="15" name="Content Placeholder 7"/>
          <p:cNvPicPr>
            <a:picLocks noGrp="1" noChangeAspect="1"/>
          </p:cNvPicPr>
          <p:nvPr>
            <p:ph idx="1"/>
          </p:nvPr>
        </p:nvPicPr>
        <p:blipFill>
          <a:blip r:embed="rId2"/>
          <a:stretch>
            <a:fillRect/>
          </a:stretch>
        </p:blipFill>
        <p:spPr bwMode="auto">
          <a:xfrm>
            <a:off x="3124200" y="1752600"/>
            <a:ext cx="5778475" cy="3527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04800" y="304800"/>
            <a:ext cx="8229600" cy="584775"/>
          </a:xfrm>
          <a:prstGeom prst="rect">
            <a:avLst/>
          </a:prstGeom>
          <a:noFill/>
        </p:spPr>
        <p:txBody>
          <a:bodyPr wrap="square" rtlCol="0">
            <a:spAutoFit/>
          </a:bodyPr>
          <a:lstStyle/>
          <a:p>
            <a:pPr algn="ctr"/>
            <a:r>
              <a:rPr lang="en-US" sz="3200" dirty="0" smtClean="0">
                <a:solidFill>
                  <a:srgbClr val="0070C0"/>
                </a:solidFill>
              </a:rPr>
              <a:t>New Procurement Websites</a:t>
            </a:r>
            <a:endParaRPr lang="en-US" sz="3200" dirty="0">
              <a:solidFill>
                <a:srgbClr val="0070C0"/>
              </a:solidFill>
            </a:endParaRPr>
          </a:p>
        </p:txBody>
      </p:sp>
    </p:spTree>
    <p:extLst>
      <p:ext uri="{BB962C8B-B14F-4D97-AF65-F5344CB8AC3E}">
        <p14:creationId xmlns:p14="http://schemas.microsoft.com/office/powerpoint/2010/main" val="3238445144"/>
      </p:ext>
    </p:extLst>
  </p:cSld>
  <p:clrMapOvr>
    <a:masterClrMapping/>
  </p:clrMapOvr>
  <mc:AlternateContent xmlns:mc="http://schemas.openxmlformats.org/markup-compatibility/2006" xmlns:p14="http://schemas.microsoft.com/office/powerpoint/2010/main">
    <mc:Choice Requires="p14">
      <p:transition spd="slow" advTm="14696">
        <p14:flash/>
      </p:transition>
    </mc:Choice>
    <mc:Fallback xmlns="">
      <p:transition spd="slow" advTm="14696">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070C0"/>
                </a:solidFill>
              </a:rPr>
              <a:t>NFS Strategic Sourcing Requirements</a:t>
            </a:r>
            <a:endParaRPr lang="en-US" dirty="0">
              <a:solidFill>
                <a:srgbClr val="0070C0"/>
              </a:solidFill>
            </a:endParaRPr>
          </a:p>
        </p:txBody>
      </p:sp>
      <p:sp>
        <p:nvSpPr>
          <p:cNvPr id="3" name="Content Placeholder 2"/>
          <p:cNvSpPr>
            <a:spLocks noGrp="1"/>
          </p:cNvSpPr>
          <p:nvPr>
            <p:ph sz="quarter" idx="12"/>
          </p:nvPr>
        </p:nvSpPr>
        <p:spPr/>
        <p:txBody>
          <a:bodyPr>
            <a:normAutofit lnSpcReduction="10000"/>
          </a:bodyPr>
          <a:lstStyle/>
          <a:p>
            <a:pPr marL="0" indent="0">
              <a:buNone/>
            </a:pPr>
            <a:r>
              <a:rPr lang="en-US" sz="1600" b="1" dirty="0"/>
              <a:t>1805.7001 General.</a:t>
            </a:r>
          </a:p>
          <a:p>
            <a:pPr marL="0" indent="0">
              <a:buNone/>
            </a:pPr>
            <a:r>
              <a:rPr lang="en-US" sz="1600" b="1" dirty="0"/>
              <a:t>The contracting officer shall complete </a:t>
            </a:r>
            <a:r>
              <a:rPr lang="en-US" sz="1600" b="1" dirty="0" smtClean="0"/>
              <a:t>and submit </a:t>
            </a:r>
            <a:r>
              <a:rPr lang="en-US" sz="1600" b="1" dirty="0"/>
              <a:t>the information specified </a:t>
            </a:r>
            <a:r>
              <a:rPr lang="en-US" sz="1600" b="1" dirty="0" smtClean="0"/>
              <a:t>on </a:t>
            </a:r>
            <a:r>
              <a:rPr lang="en-US" sz="1600" b="1" dirty="0"/>
              <a:t>the Office of </a:t>
            </a:r>
            <a:r>
              <a:rPr lang="en-US" sz="1600" b="1" dirty="0" smtClean="0"/>
              <a:t>Procurement </a:t>
            </a:r>
            <a:r>
              <a:rPr lang="en-US" sz="1600" b="1" dirty="0"/>
              <a:t>Strategic Sourcing Publicizing </a:t>
            </a:r>
            <a:r>
              <a:rPr lang="en-US" sz="1600" b="1" dirty="0" smtClean="0"/>
              <a:t>Instructions webpage not later </a:t>
            </a:r>
            <a:r>
              <a:rPr lang="en-US" sz="1600" b="1" dirty="0"/>
              <a:t>than </a:t>
            </a:r>
            <a:r>
              <a:rPr lang="en-US" sz="1600" b="1" dirty="0" smtClean="0"/>
              <a:t>thirty days after </a:t>
            </a:r>
            <a:r>
              <a:rPr lang="en-US" sz="1600" b="1" dirty="0"/>
              <a:t>award </a:t>
            </a:r>
            <a:r>
              <a:rPr lang="en-US" sz="1600" b="1" dirty="0" smtClean="0"/>
              <a:t>of an Agency-wide contract, </a:t>
            </a:r>
            <a:r>
              <a:rPr lang="en-US" sz="1600" b="1" dirty="0"/>
              <a:t>Multiple </a:t>
            </a:r>
            <a:r>
              <a:rPr lang="en-US" sz="1600" b="1" dirty="0" smtClean="0"/>
              <a:t>Center-wide contract, </a:t>
            </a:r>
            <a:r>
              <a:rPr lang="en-US" sz="1600" b="1" dirty="0"/>
              <a:t>and </a:t>
            </a:r>
            <a:r>
              <a:rPr lang="en-US" sz="1600" b="1" dirty="0" smtClean="0"/>
              <a:t>Center-wide contract. [Definition </a:t>
            </a:r>
            <a:r>
              <a:rPr lang="en-US" sz="1600" b="1" dirty="0"/>
              <a:t>of </a:t>
            </a:r>
            <a:r>
              <a:rPr lang="en-US" sz="1600" b="1" dirty="0" smtClean="0"/>
              <a:t>Agency-wide</a:t>
            </a:r>
            <a:r>
              <a:rPr lang="en-US" sz="1600" b="1" dirty="0"/>
              <a:t>, </a:t>
            </a:r>
            <a:r>
              <a:rPr lang="en-US" sz="1600" b="1" dirty="0" smtClean="0"/>
              <a:t>Multiple Centers, </a:t>
            </a:r>
            <a:r>
              <a:rPr lang="en-US" sz="1600" b="1" dirty="0"/>
              <a:t>and </a:t>
            </a:r>
            <a:r>
              <a:rPr lang="en-US" sz="1600" b="1" dirty="0" smtClean="0"/>
              <a:t>Center-wide </a:t>
            </a:r>
            <a:r>
              <a:rPr lang="en-US" sz="1600" b="1" dirty="0"/>
              <a:t>contract can be </a:t>
            </a:r>
            <a:r>
              <a:rPr lang="en-US" sz="1600" b="1" dirty="0" smtClean="0"/>
              <a:t>found </a:t>
            </a:r>
            <a:r>
              <a:rPr lang="en-US" sz="1600" b="1" dirty="0"/>
              <a:t>on the Office of Procurement Strategic Sourcing website</a:t>
            </a:r>
            <a:r>
              <a:rPr lang="en-US" sz="1600" b="1" dirty="0" smtClean="0"/>
              <a:t>.]</a:t>
            </a:r>
          </a:p>
          <a:p>
            <a:pPr marL="0" indent="0">
              <a:buNone/>
            </a:pPr>
            <a:endParaRPr lang="en-US" sz="1600" dirty="0"/>
          </a:p>
          <a:p>
            <a:pPr marL="0" indent="0">
              <a:buNone/>
            </a:pPr>
            <a:r>
              <a:rPr lang="en-US" sz="1600" dirty="0" smtClean="0"/>
              <a:t>1807.105 Contents of written acquisition plans.</a:t>
            </a:r>
          </a:p>
          <a:p>
            <a:pPr marL="0" indent="0">
              <a:buNone/>
            </a:pPr>
            <a:r>
              <a:rPr lang="en-US" sz="1600" dirty="0" smtClean="0"/>
              <a:t>*  *  *  *  *  </a:t>
            </a:r>
          </a:p>
          <a:p>
            <a:pPr marL="0" indent="0">
              <a:buNone/>
            </a:pPr>
            <a:r>
              <a:rPr lang="en-US" sz="1600" dirty="0" smtClean="0"/>
              <a:t>(b) Plan of action.</a:t>
            </a:r>
          </a:p>
          <a:p>
            <a:pPr marL="0" indent="0">
              <a:buNone/>
            </a:pPr>
            <a:r>
              <a:rPr lang="en-US" sz="1600" dirty="0"/>
              <a:t>	</a:t>
            </a:r>
            <a:r>
              <a:rPr lang="en-US" sz="1600" dirty="0" smtClean="0"/>
              <a:t>(1) Discuss consideration, </a:t>
            </a:r>
            <a:r>
              <a:rPr lang="en-US" sz="1600" b="1" dirty="0" smtClean="0"/>
              <a:t>in coordination with Agency and Center CFO, CIO, or other program offices as necessary</a:t>
            </a:r>
            <a:r>
              <a:rPr lang="en-US" sz="1600" dirty="0" smtClean="0"/>
              <a:t>, given to the –</a:t>
            </a:r>
          </a:p>
          <a:p>
            <a:pPr marL="0" indent="0">
              <a:buNone/>
            </a:pPr>
            <a:r>
              <a:rPr lang="en-US" sz="1600" dirty="0"/>
              <a:t>	</a:t>
            </a:r>
            <a:r>
              <a:rPr lang="en-US" sz="1600" dirty="0" smtClean="0"/>
              <a:t>	(i) Use of existing government-wide contracting opportunities established as Federal Strategic Sourcing Initiatives (FSSI), such as FSSI procurement vehicles for express and ground domestic delivery services and the use of NASA’s Strategic Sourcing Initiatives (NSSI); </a:t>
            </a:r>
            <a:r>
              <a:rPr lang="en-US" sz="1600" b="1" dirty="0" smtClean="0"/>
              <a:t>NSSI includes Agency-wide contracts, Multiple Center-wide contracts, Center-wide contracts, and Enterprise License Management Team program (see NFS 1807.70 and Office of Procurement Strategic Sourcing Searchable Repository)</a:t>
            </a:r>
            <a:r>
              <a:rPr lang="en-US" sz="1600" dirty="0" smtClean="0"/>
              <a:t>; any other agency strategic sourcing initiatives.</a:t>
            </a:r>
          </a:p>
          <a:p>
            <a:pPr marL="0" indent="0">
              <a:buNone/>
            </a:pPr>
            <a:endParaRPr lang="en-US" dirty="0"/>
          </a:p>
        </p:txBody>
      </p:sp>
      <p:sp>
        <p:nvSpPr>
          <p:cNvPr id="4" name="Slide Number Placeholder 3"/>
          <p:cNvSpPr>
            <a:spLocks noGrp="1"/>
          </p:cNvSpPr>
          <p:nvPr>
            <p:ph type="sldNum" sz="quarter" idx="4"/>
          </p:nvPr>
        </p:nvSpPr>
        <p:spPr/>
        <p:txBody>
          <a:bodyPr/>
          <a:lstStyle/>
          <a:p>
            <a:pPr defTabSz="684783" fontAlgn="base">
              <a:spcBef>
                <a:spcPct val="0"/>
              </a:spcBef>
              <a:spcAft>
                <a:spcPct val="0"/>
              </a:spcAft>
            </a:pPr>
            <a:fld id="{E2CE5E13-D751-4243-9984-9CC0463F8B1E}" type="slidenum">
              <a:rPr lang="en-US" smtClean="0">
                <a:ea typeface="ＭＳ Ｐゴシック" charset="0"/>
                <a:cs typeface="ＭＳ Ｐゴシック" charset="0"/>
              </a:rPr>
              <a:pPr defTabSz="684783" fontAlgn="base">
                <a:spcBef>
                  <a:spcPct val="0"/>
                </a:spcBef>
                <a:spcAft>
                  <a:spcPct val="0"/>
                </a:spcAft>
              </a:pPr>
              <a:t>12</a:t>
            </a:fld>
            <a:r>
              <a:rPr lang="en-US" smtClean="0">
                <a:ea typeface="ＭＳ Ｐゴシック" charset="0"/>
                <a:cs typeface="ＭＳ Ｐゴシック" charset="0"/>
              </a:rPr>
              <a:t> </a:t>
            </a:r>
            <a:endParaRPr lang="en-US" dirty="0">
              <a:ea typeface="ＭＳ Ｐゴシック" charset="0"/>
              <a:cs typeface="ＭＳ Ｐゴシック" charset="0"/>
            </a:endParaRPr>
          </a:p>
        </p:txBody>
      </p:sp>
    </p:spTree>
    <p:extLst>
      <p:ext uri="{BB962C8B-B14F-4D97-AF65-F5344CB8AC3E}">
        <p14:creationId xmlns:p14="http://schemas.microsoft.com/office/powerpoint/2010/main" val="10785697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NFS </a:t>
            </a:r>
            <a:r>
              <a:rPr lang="en-US" dirty="0"/>
              <a:t>Strategic Sourcing Requirements</a:t>
            </a:r>
          </a:p>
        </p:txBody>
      </p:sp>
      <p:sp>
        <p:nvSpPr>
          <p:cNvPr id="3" name="Content Placeholder 2"/>
          <p:cNvSpPr>
            <a:spLocks noGrp="1"/>
          </p:cNvSpPr>
          <p:nvPr>
            <p:ph sz="quarter" idx="12"/>
          </p:nvPr>
        </p:nvSpPr>
        <p:spPr/>
        <p:txBody>
          <a:bodyPr>
            <a:normAutofit/>
          </a:bodyPr>
          <a:lstStyle/>
          <a:p>
            <a:pPr marL="0" indent="0">
              <a:buNone/>
            </a:pPr>
            <a:r>
              <a:rPr lang="en-US" b="1" dirty="0" smtClean="0"/>
              <a:t>1808.003-7201 </a:t>
            </a:r>
            <a:r>
              <a:rPr lang="en-US" b="1" dirty="0"/>
              <a:t>Policy.</a:t>
            </a:r>
          </a:p>
          <a:p>
            <a:pPr marL="0" indent="0">
              <a:spcBef>
                <a:spcPts val="0"/>
              </a:spcBef>
              <a:buNone/>
            </a:pPr>
            <a:r>
              <a:rPr lang="en-US" b="1" dirty="0"/>
              <a:t>Requiring offices and contracting </a:t>
            </a:r>
            <a:r>
              <a:rPr lang="en-US" b="1" dirty="0" smtClean="0"/>
              <a:t>officers shall </a:t>
            </a:r>
            <a:r>
              <a:rPr lang="en-US" b="1" dirty="0"/>
              <a:t>follow the guidance at 1808.004 and </a:t>
            </a:r>
            <a:r>
              <a:rPr lang="en-US" b="1" dirty="0" smtClean="0"/>
              <a:t>Government wide </a:t>
            </a:r>
            <a:r>
              <a:rPr lang="en-US" b="1" dirty="0"/>
              <a:t>commercial purchase cardholders shall follow the guidance at 1813.301 to </a:t>
            </a:r>
            <a:r>
              <a:rPr lang="en-US" b="1" dirty="0" smtClean="0"/>
              <a:t>make </a:t>
            </a:r>
            <a:r>
              <a:rPr lang="en-US" b="1" dirty="0"/>
              <a:t>use of the existing </a:t>
            </a:r>
            <a:r>
              <a:rPr lang="en-US" b="1" dirty="0" smtClean="0"/>
              <a:t>NASA </a:t>
            </a:r>
            <a:r>
              <a:rPr lang="en-US" b="1" dirty="0"/>
              <a:t>contracts that are available for use by other Centers to satisfy </a:t>
            </a:r>
            <a:r>
              <a:rPr lang="en-US" b="1" dirty="0" smtClean="0"/>
              <a:t>requirements </a:t>
            </a:r>
            <a:r>
              <a:rPr lang="en-US" b="1" dirty="0"/>
              <a:t>for supplies and services. The use of NASA contracts that are available for use </a:t>
            </a:r>
            <a:r>
              <a:rPr lang="en-US" b="1" dirty="0" smtClean="0"/>
              <a:t>by </a:t>
            </a:r>
            <a:r>
              <a:rPr lang="en-US" b="1" dirty="0"/>
              <a:t>other Centers </a:t>
            </a:r>
            <a:r>
              <a:rPr lang="en-US" b="1" dirty="0" smtClean="0"/>
              <a:t>allows </a:t>
            </a:r>
            <a:r>
              <a:rPr lang="en-US" b="1" dirty="0"/>
              <a:t>NASA to obtain favorable terms and pricing for supplies </a:t>
            </a:r>
            <a:r>
              <a:rPr lang="en-US" b="1" dirty="0" smtClean="0"/>
              <a:t>and Services as </a:t>
            </a:r>
            <a:r>
              <a:rPr lang="en-US" b="1" dirty="0"/>
              <a:t>described in the Office of Procurement Strategic Sourcing </a:t>
            </a:r>
            <a:r>
              <a:rPr lang="en-US" b="1" dirty="0" smtClean="0"/>
              <a:t>website. </a:t>
            </a:r>
            <a:endParaRPr lang="en-US" b="1" dirty="0"/>
          </a:p>
          <a:p>
            <a:pPr marL="0" indent="0">
              <a:buNone/>
            </a:pPr>
            <a:endParaRPr lang="en-US" b="1" dirty="0" smtClean="0"/>
          </a:p>
          <a:p>
            <a:pPr marL="0" indent="0">
              <a:buNone/>
            </a:pPr>
            <a:r>
              <a:rPr lang="en-US" b="1" dirty="0" smtClean="0"/>
              <a:t>1808.003-7202 </a:t>
            </a:r>
            <a:r>
              <a:rPr lang="en-US" b="1" dirty="0"/>
              <a:t>Purchase request.</a:t>
            </a:r>
          </a:p>
          <a:p>
            <a:pPr marL="0" indent="0">
              <a:buNone/>
            </a:pPr>
            <a:r>
              <a:rPr lang="en-US" b="1" dirty="0"/>
              <a:t>Prior to submitting a purchase request, the requiring activity shall review the existing NASA </a:t>
            </a:r>
            <a:r>
              <a:rPr lang="en-US" b="1" dirty="0" smtClean="0"/>
              <a:t>contracts </a:t>
            </a:r>
            <a:r>
              <a:rPr lang="en-US" b="1" dirty="0"/>
              <a:t>that available for use by other Centers as identified on the Office of Procurement </a:t>
            </a:r>
            <a:r>
              <a:rPr lang="en-US" b="1" dirty="0" smtClean="0"/>
              <a:t>Strategic </a:t>
            </a:r>
            <a:r>
              <a:rPr lang="en-US" b="1" dirty="0"/>
              <a:t>Sourcing Searchable </a:t>
            </a:r>
            <a:r>
              <a:rPr lang="en-US" b="1" dirty="0" smtClean="0"/>
              <a:t>Repository to </a:t>
            </a:r>
            <a:r>
              <a:rPr lang="en-US" b="1" dirty="0"/>
              <a:t>determine if the requirement is available through the </a:t>
            </a:r>
            <a:r>
              <a:rPr lang="en-US" b="1" dirty="0" smtClean="0"/>
              <a:t>NASA </a:t>
            </a:r>
            <a:r>
              <a:rPr lang="en-US" b="1" dirty="0"/>
              <a:t>Strategic Sourcing Initiative.</a:t>
            </a:r>
          </a:p>
          <a:p>
            <a:endParaRPr lang="en-US" dirty="0"/>
          </a:p>
        </p:txBody>
      </p:sp>
      <p:sp>
        <p:nvSpPr>
          <p:cNvPr id="4" name="Slide Number Placeholder 3"/>
          <p:cNvSpPr>
            <a:spLocks noGrp="1"/>
          </p:cNvSpPr>
          <p:nvPr>
            <p:ph type="sldNum" sz="quarter" idx="4"/>
          </p:nvPr>
        </p:nvSpPr>
        <p:spPr/>
        <p:txBody>
          <a:bodyPr/>
          <a:lstStyle/>
          <a:p>
            <a:pPr defTabSz="684783" fontAlgn="base">
              <a:spcBef>
                <a:spcPct val="0"/>
              </a:spcBef>
              <a:spcAft>
                <a:spcPct val="0"/>
              </a:spcAft>
            </a:pPr>
            <a:fld id="{E2CE5E13-D751-4243-9984-9CC0463F8B1E}" type="slidenum">
              <a:rPr lang="en-US" smtClean="0">
                <a:ea typeface="ＭＳ Ｐゴシック" charset="0"/>
                <a:cs typeface="ＭＳ Ｐゴシック" charset="0"/>
              </a:rPr>
              <a:pPr defTabSz="684783" fontAlgn="base">
                <a:spcBef>
                  <a:spcPct val="0"/>
                </a:spcBef>
                <a:spcAft>
                  <a:spcPct val="0"/>
                </a:spcAft>
              </a:pPr>
              <a:t>13</a:t>
            </a:fld>
            <a:r>
              <a:rPr lang="en-US" smtClean="0">
                <a:ea typeface="ＭＳ Ｐゴシック" charset="0"/>
                <a:cs typeface="ＭＳ Ｐゴシック" charset="0"/>
              </a:rPr>
              <a:t> </a:t>
            </a:r>
            <a:endParaRPr lang="en-US" dirty="0">
              <a:ea typeface="ＭＳ Ｐゴシック" charset="0"/>
              <a:cs typeface="ＭＳ Ｐゴシック" charset="0"/>
            </a:endParaRPr>
          </a:p>
        </p:txBody>
      </p:sp>
    </p:spTree>
    <p:extLst>
      <p:ext uri="{BB962C8B-B14F-4D97-AF65-F5344CB8AC3E}">
        <p14:creationId xmlns:p14="http://schemas.microsoft.com/office/powerpoint/2010/main" val="4328770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NFS Strategic Sourcing Requirements</a:t>
            </a:r>
          </a:p>
        </p:txBody>
      </p:sp>
      <p:sp>
        <p:nvSpPr>
          <p:cNvPr id="3" name="Content Placeholder 2"/>
          <p:cNvSpPr>
            <a:spLocks noGrp="1"/>
          </p:cNvSpPr>
          <p:nvPr>
            <p:ph sz="quarter" idx="12"/>
          </p:nvPr>
        </p:nvSpPr>
        <p:spPr/>
        <p:txBody>
          <a:bodyPr>
            <a:normAutofit fontScale="92500" lnSpcReduction="20000"/>
          </a:bodyPr>
          <a:lstStyle/>
          <a:p>
            <a:pPr marL="0" indent="0">
              <a:buNone/>
            </a:pPr>
            <a:r>
              <a:rPr lang="en-US" dirty="0" smtClean="0"/>
              <a:t>1808.004 </a:t>
            </a:r>
            <a:r>
              <a:rPr lang="en-US" dirty="0"/>
              <a:t>Use of other sources.</a:t>
            </a:r>
          </a:p>
          <a:p>
            <a:pPr marL="0" indent="0">
              <a:buNone/>
            </a:pPr>
            <a:r>
              <a:rPr lang="en-US" dirty="0" smtClean="0"/>
              <a:t>	(</a:t>
            </a:r>
            <a:r>
              <a:rPr lang="en-US" dirty="0"/>
              <a:t>a)(1)(A) </a:t>
            </a:r>
            <a:r>
              <a:rPr lang="en-US" dirty="0" smtClean="0"/>
              <a:t>For requirements </a:t>
            </a:r>
            <a:r>
              <a:rPr lang="en-US" dirty="0"/>
              <a:t>for supplies or services that cannot be satisfied from the </a:t>
            </a:r>
            <a:r>
              <a:rPr lang="en-US" dirty="0" smtClean="0"/>
              <a:t>mandatory </a:t>
            </a:r>
            <a:r>
              <a:rPr lang="en-US" dirty="0"/>
              <a:t>sources listed at FAR 8.002 and 8.003, the contracting officer shall satisfy such </a:t>
            </a:r>
            <a:r>
              <a:rPr lang="en-US" dirty="0" smtClean="0"/>
              <a:t>requirements </a:t>
            </a:r>
            <a:r>
              <a:rPr lang="en-US" dirty="0"/>
              <a:t>through an existing mandatory NASA </a:t>
            </a:r>
            <a:r>
              <a:rPr lang="en-US" dirty="0" smtClean="0"/>
              <a:t>contract as follows— </a:t>
            </a:r>
            <a:endParaRPr lang="en-US" dirty="0"/>
          </a:p>
          <a:p>
            <a:pPr marL="0" indent="0">
              <a:buNone/>
            </a:pPr>
            <a:r>
              <a:rPr lang="en-US" dirty="0" smtClean="0"/>
              <a:t>		(</a:t>
            </a:r>
            <a:r>
              <a:rPr lang="en-US" dirty="0"/>
              <a:t>i) NNX11AA01C </a:t>
            </a:r>
            <a:r>
              <a:rPr lang="en-US" dirty="0" smtClean="0"/>
              <a:t>- Agency </a:t>
            </a:r>
            <a:r>
              <a:rPr lang="en-US" dirty="0"/>
              <a:t>Consolidated </a:t>
            </a:r>
            <a:r>
              <a:rPr lang="en-US" dirty="0" smtClean="0"/>
              <a:t>End -</a:t>
            </a:r>
            <a:r>
              <a:rPr lang="en-US" dirty="0"/>
              <a:t>user Services (ACES</a:t>
            </a:r>
            <a:r>
              <a:rPr lang="en-US" dirty="0" smtClean="0"/>
              <a:t>); </a:t>
            </a:r>
            <a:endParaRPr lang="en-US" dirty="0"/>
          </a:p>
          <a:p>
            <a:pPr marL="0" indent="0">
              <a:buNone/>
            </a:pPr>
            <a:r>
              <a:rPr lang="en-US" dirty="0" smtClean="0"/>
              <a:t>		(</a:t>
            </a:r>
            <a:r>
              <a:rPr lang="en-US" dirty="0"/>
              <a:t>ii) </a:t>
            </a:r>
            <a:r>
              <a:rPr lang="en-US" dirty="0" smtClean="0"/>
              <a:t>NNX16MB01C - </a:t>
            </a:r>
            <a:r>
              <a:rPr lang="en-US" dirty="0"/>
              <a:t>NASA Enterprise Application Service Technologies </a:t>
            </a:r>
            <a:r>
              <a:rPr lang="en-US" dirty="0" smtClean="0"/>
              <a:t>2 </a:t>
            </a:r>
            <a:endParaRPr lang="en-US" dirty="0"/>
          </a:p>
          <a:p>
            <a:pPr marL="0" indent="0">
              <a:buNone/>
            </a:pPr>
            <a:r>
              <a:rPr lang="en-US" dirty="0"/>
              <a:t>(EAST 2</a:t>
            </a:r>
            <a:r>
              <a:rPr lang="en-US" dirty="0" smtClean="0"/>
              <a:t>); </a:t>
            </a:r>
            <a:r>
              <a:rPr lang="en-US" dirty="0"/>
              <a:t>and</a:t>
            </a:r>
          </a:p>
          <a:p>
            <a:pPr marL="0" indent="0">
              <a:buNone/>
            </a:pPr>
            <a:r>
              <a:rPr lang="en-US" dirty="0" smtClean="0"/>
              <a:t>		(</a:t>
            </a:r>
            <a:r>
              <a:rPr lang="en-US" dirty="0"/>
              <a:t>iii</a:t>
            </a:r>
            <a:r>
              <a:rPr lang="en-US" dirty="0" smtClean="0"/>
              <a:t>) NNM11AA04C </a:t>
            </a:r>
            <a:r>
              <a:rPr lang="en-US" dirty="0"/>
              <a:t>- NASA Integrated Communications Services (NICS</a:t>
            </a:r>
            <a:r>
              <a:rPr lang="en-US" dirty="0" smtClean="0"/>
              <a:t>).  Additional </a:t>
            </a:r>
            <a:r>
              <a:rPr lang="en-US" dirty="0"/>
              <a:t>information on the mandatory NASA contracts </a:t>
            </a:r>
            <a:r>
              <a:rPr lang="en-US" dirty="0" smtClean="0"/>
              <a:t>is </a:t>
            </a:r>
            <a:r>
              <a:rPr lang="en-US" dirty="0"/>
              <a:t>available on the Office of </a:t>
            </a:r>
            <a:r>
              <a:rPr lang="en-US" dirty="0" smtClean="0"/>
              <a:t>Procurement </a:t>
            </a:r>
            <a:r>
              <a:rPr lang="en-US" dirty="0"/>
              <a:t>Strategic Sourcing Searchable </a:t>
            </a:r>
            <a:r>
              <a:rPr lang="en-US" dirty="0" smtClean="0"/>
              <a:t>Repository. </a:t>
            </a:r>
            <a:endParaRPr lang="en-US" dirty="0"/>
          </a:p>
          <a:p>
            <a:pPr marL="0" indent="0">
              <a:buNone/>
            </a:pPr>
            <a:r>
              <a:rPr lang="en-US" dirty="0" smtClean="0"/>
              <a:t>	        (</a:t>
            </a:r>
            <a:r>
              <a:rPr lang="en-US" dirty="0"/>
              <a:t>B) For situations (e.g., immediacy of need, availability of better pricing elsewhere</a:t>
            </a:r>
            <a:r>
              <a:rPr lang="en-US" dirty="0" smtClean="0"/>
              <a:t>, etc</a:t>
            </a:r>
            <a:r>
              <a:rPr lang="en-US" dirty="0"/>
              <a:t>.) </a:t>
            </a:r>
            <a:r>
              <a:rPr lang="en-US" dirty="0" smtClean="0"/>
              <a:t>that </a:t>
            </a:r>
            <a:r>
              <a:rPr lang="en-US" dirty="0"/>
              <a:t>do not warrant the use of the contracts determined as mandatory in </a:t>
            </a:r>
            <a:r>
              <a:rPr lang="en-US" dirty="0" smtClean="0"/>
              <a:t>1808.004(a</a:t>
            </a:r>
            <a:r>
              <a:rPr lang="en-US" dirty="0"/>
              <a:t>)(1)(A), the contracting officer shall </a:t>
            </a:r>
            <a:r>
              <a:rPr lang="en-US" dirty="0" smtClean="0"/>
              <a:t>prepare </a:t>
            </a:r>
            <a:r>
              <a:rPr lang="en-US" dirty="0"/>
              <a:t>and submit a request for </a:t>
            </a:r>
            <a:r>
              <a:rPr lang="en-US" dirty="0" smtClean="0"/>
              <a:t>deviation for </a:t>
            </a:r>
            <a:r>
              <a:rPr lang="en-US" dirty="0"/>
              <a:t>approval by the Assistant Administrator for Procurement in accordance with 1801.471. </a:t>
            </a:r>
          </a:p>
          <a:p>
            <a:pPr marL="0" indent="0">
              <a:buNone/>
            </a:pPr>
            <a:r>
              <a:rPr lang="en-US" dirty="0" smtClean="0"/>
              <a:t>	        (</a:t>
            </a:r>
            <a:r>
              <a:rPr lang="en-US" dirty="0"/>
              <a:t>C</a:t>
            </a:r>
            <a:r>
              <a:rPr lang="en-US" dirty="0" smtClean="0"/>
              <a:t>) For NASA contracts that </a:t>
            </a:r>
            <a:r>
              <a:rPr lang="en-US" dirty="0"/>
              <a:t>are not identified as mandatory but </a:t>
            </a:r>
            <a:r>
              <a:rPr lang="en-US" dirty="0" smtClean="0"/>
              <a:t>identified as available </a:t>
            </a:r>
            <a:r>
              <a:rPr lang="en-US" dirty="0"/>
              <a:t>for use by other Centers on </a:t>
            </a:r>
            <a:r>
              <a:rPr lang="en-US" dirty="0" smtClean="0"/>
              <a:t>the </a:t>
            </a:r>
            <a:r>
              <a:rPr lang="en-US" dirty="0"/>
              <a:t>Office of Procurement Strategic Sourcing </a:t>
            </a:r>
            <a:r>
              <a:rPr lang="en-US" dirty="0" smtClean="0"/>
              <a:t>Searchable Repository, </a:t>
            </a:r>
            <a:r>
              <a:rPr lang="en-US" dirty="0"/>
              <a:t>the contracting officer should use these </a:t>
            </a:r>
            <a:r>
              <a:rPr lang="en-US" dirty="0" smtClean="0"/>
              <a:t>NASA contracts to </a:t>
            </a:r>
            <a:r>
              <a:rPr lang="en-US" dirty="0"/>
              <a:t>obtain </a:t>
            </a:r>
            <a:r>
              <a:rPr lang="en-US" dirty="0" smtClean="0"/>
              <a:t>favorable </a:t>
            </a:r>
            <a:r>
              <a:rPr lang="en-US" dirty="0"/>
              <a:t>terms and pricing for supplies and services and to support NASA’s strategic </a:t>
            </a:r>
            <a:r>
              <a:rPr lang="en-US" dirty="0" smtClean="0"/>
              <a:t>sourcing </a:t>
            </a:r>
            <a:r>
              <a:rPr lang="en-US" dirty="0"/>
              <a:t>goals</a:t>
            </a:r>
            <a:r>
              <a:rPr lang="en-US" dirty="0" smtClean="0"/>
              <a:t>.</a:t>
            </a:r>
            <a:endParaRPr lang="en-US" dirty="0"/>
          </a:p>
          <a:p>
            <a:endParaRPr lang="en-US" dirty="0"/>
          </a:p>
        </p:txBody>
      </p:sp>
      <p:sp>
        <p:nvSpPr>
          <p:cNvPr id="4" name="Slide Number Placeholder 3"/>
          <p:cNvSpPr>
            <a:spLocks noGrp="1"/>
          </p:cNvSpPr>
          <p:nvPr>
            <p:ph type="sldNum" sz="quarter" idx="4"/>
          </p:nvPr>
        </p:nvSpPr>
        <p:spPr/>
        <p:txBody>
          <a:bodyPr/>
          <a:lstStyle/>
          <a:p>
            <a:pPr defTabSz="684783" fontAlgn="base">
              <a:spcBef>
                <a:spcPct val="0"/>
              </a:spcBef>
              <a:spcAft>
                <a:spcPct val="0"/>
              </a:spcAft>
            </a:pPr>
            <a:fld id="{E2CE5E13-D751-4243-9984-9CC0463F8B1E}" type="slidenum">
              <a:rPr lang="en-US" smtClean="0">
                <a:ea typeface="ＭＳ Ｐゴシック" charset="0"/>
                <a:cs typeface="ＭＳ Ｐゴシック" charset="0"/>
              </a:rPr>
              <a:pPr defTabSz="684783" fontAlgn="base">
                <a:spcBef>
                  <a:spcPct val="0"/>
                </a:spcBef>
                <a:spcAft>
                  <a:spcPct val="0"/>
                </a:spcAft>
              </a:pPr>
              <a:t>14</a:t>
            </a:fld>
            <a:r>
              <a:rPr lang="en-US" smtClean="0">
                <a:ea typeface="ＭＳ Ｐゴシック" charset="0"/>
                <a:cs typeface="ＭＳ Ｐゴシック" charset="0"/>
              </a:rPr>
              <a:t> </a:t>
            </a:r>
            <a:endParaRPr lang="en-US" dirty="0">
              <a:ea typeface="ＭＳ Ｐゴシック" charset="0"/>
              <a:cs typeface="ＭＳ Ｐゴシック" charset="0"/>
            </a:endParaRPr>
          </a:p>
        </p:txBody>
      </p:sp>
    </p:spTree>
    <p:extLst>
      <p:ext uri="{BB962C8B-B14F-4D97-AF65-F5344CB8AC3E}">
        <p14:creationId xmlns:p14="http://schemas.microsoft.com/office/powerpoint/2010/main" val="13394687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Office of Procurement Strategic Sourcing Repository</a:t>
            </a:r>
            <a:endParaRPr lang="en-US" dirty="0"/>
          </a:p>
        </p:txBody>
      </p:sp>
      <p:pic>
        <p:nvPicPr>
          <p:cNvPr id="5" name="Content Placeholder 4"/>
          <p:cNvPicPr>
            <a:picLocks noGrp="1" noChangeAspect="1"/>
          </p:cNvPicPr>
          <p:nvPr>
            <p:ph sz="quarter" idx="12"/>
          </p:nvPr>
        </p:nvPicPr>
        <p:blipFill>
          <a:blip r:embed="rId2"/>
          <a:stretch>
            <a:fillRect/>
          </a:stretch>
        </p:blipFill>
        <p:spPr>
          <a:xfrm>
            <a:off x="1276190" y="917575"/>
            <a:ext cx="6772596" cy="5287963"/>
          </a:xfrm>
          <a:prstGeom prst="rect">
            <a:avLst/>
          </a:prstGeom>
        </p:spPr>
      </p:pic>
      <p:sp>
        <p:nvSpPr>
          <p:cNvPr id="4" name="Slide Number Placeholder 3"/>
          <p:cNvSpPr>
            <a:spLocks noGrp="1"/>
          </p:cNvSpPr>
          <p:nvPr>
            <p:ph type="sldNum" sz="quarter" idx="4"/>
          </p:nvPr>
        </p:nvSpPr>
        <p:spPr/>
        <p:txBody>
          <a:bodyPr/>
          <a:lstStyle/>
          <a:p>
            <a:pPr defTabSz="684783" fontAlgn="base">
              <a:spcBef>
                <a:spcPct val="0"/>
              </a:spcBef>
              <a:spcAft>
                <a:spcPct val="0"/>
              </a:spcAft>
            </a:pPr>
            <a:fld id="{E2CE5E13-D751-4243-9984-9CC0463F8B1E}" type="slidenum">
              <a:rPr lang="en-US" smtClean="0">
                <a:ea typeface="ＭＳ Ｐゴシック" charset="0"/>
                <a:cs typeface="ＭＳ Ｐゴシック" charset="0"/>
              </a:rPr>
              <a:pPr defTabSz="684783" fontAlgn="base">
                <a:spcBef>
                  <a:spcPct val="0"/>
                </a:spcBef>
                <a:spcAft>
                  <a:spcPct val="0"/>
                </a:spcAft>
              </a:pPr>
              <a:t>15</a:t>
            </a:fld>
            <a:r>
              <a:rPr lang="en-US" smtClean="0">
                <a:ea typeface="ＭＳ Ｐゴシック" charset="0"/>
                <a:cs typeface="ＭＳ Ｐゴシック" charset="0"/>
              </a:rPr>
              <a:t> </a:t>
            </a:r>
            <a:endParaRPr lang="en-US" dirty="0">
              <a:ea typeface="ＭＳ Ｐゴシック" charset="0"/>
              <a:cs typeface="ＭＳ Ｐゴシック" charset="0"/>
            </a:endParaRPr>
          </a:p>
        </p:txBody>
      </p:sp>
    </p:spTree>
    <p:extLst>
      <p:ext uri="{BB962C8B-B14F-4D97-AF65-F5344CB8AC3E}">
        <p14:creationId xmlns:p14="http://schemas.microsoft.com/office/powerpoint/2010/main" val="4313475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7772400" cy="990600"/>
          </a:xfrm>
        </p:spPr>
        <p:txBody>
          <a:bodyPr/>
          <a:lstStyle/>
          <a:p>
            <a:pPr algn="ctr"/>
            <a:r>
              <a:rPr lang="en-US" dirty="0" smtClean="0"/>
              <a:t>New Procurement Websites</a:t>
            </a:r>
            <a:endParaRPr lang="en-US" dirty="0"/>
          </a:p>
        </p:txBody>
      </p:sp>
      <p:sp>
        <p:nvSpPr>
          <p:cNvPr id="3" name="Content Placeholder 2"/>
          <p:cNvSpPr>
            <a:spLocks noGrp="1"/>
          </p:cNvSpPr>
          <p:nvPr>
            <p:ph idx="1"/>
          </p:nvPr>
        </p:nvSpPr>
        <p:spPr>
          <a:xfrm>
            <a:off x="609600" y="1295400"/>
            <a:ext cx="7772400" cy="4953000"/>
          </a:xfrm>
        </p:spPr>
        <p:txBody>
          <a:bodyPr/>
          <a:lstStyle/>
          <a:p>
            <a:endParaRPr lang="en-US" dirty="0"/>
          </a:p>
          <a:p>
            <a:r>
              <a:rPr lang="en-US" sz="2400" dirty="0">
                <a:solidFill>
                  <a:srgbClr val="0070C0"/>
                </a:solidFill>
              </a:rPr>
              <a:t>Please review the new sites and provide feedback</a:t>
            </a:r>
            <a:endParaRPr lang="en-US" sz="2400" dirty="0" smtClean="0">
              <a:solidFill>
                <a:srgbClr val="0070C0"/>
              </a:solidFill>
            </a:endParaRPr>
          </a:p>
          <a:p>
            <a:endParaRPr lang="en-US" dirty="0"/>
          </a:p>
          <a:p>
            <a:pPr>
              <a:buFont typeface="Arial" panose="020B0604020202020204" pitchFamily="34" charset="0"/>
              <a:buChar char="•"/>
            </a:pPr>
            <a:r>
              <a:rPr lang="en-US" sz="1800" dirty="0"/>
              <a:t>One of the goals of the Knowledge Management team is to continually improve the new procurement websites and to do that we need your help.</a:t>
            </a:r>
          </a:p>
          <a:p>
            <a:pPr marL="0" indent="0"/>
            <a:endParaRPr lang="en-US" sz="1800" dirty="0"/>
          </a:p>
          <a:p>
            <a:pPr>
              <a:buFont typeface="Arial" panose="020B0604020202020204" pitchFamily="34" charset="0"/>
              <a:buChar char="•"/>
            </a:pPr>
            <a:r>
              <a:rPr lang="en-US" sz="1800" dirty="0"/>
              <a:t>Please explore the new sites and share your likes, dislikes, suggestions, etc. with GSFC’s Content Managers:</a:t>
            </a:r>
          </a:p>
          <a:p>
            <a:pPr lvl="1">
              <a:buFont typeface="Arial" panose="020B0604020202020204" pitchFamily="34" charset="0"/>
              <a:buChar char="•"/>
            </a:pPr>
            <a:r>
              <a:rPr lang="en-US" sz="1800" dirty="0"/>
              <a:t>Jim Becker	</a:t>
            </a:r>
          </a:p>
          <a:p>
            <a:pPr lvl="1">
              <a:buFont typeface="Arial" panose="020B0604020202020204" pitchFamily="34" charset="0"/>
              <a:buChar char="•"/>
            </a:pPr>
            <a:r>
              <a:rPr lang="en-US" sz="1800" dirty="0"/>
              <a:t>Deb Kaelberer</a:t>
            </a:r>
          </a:p>
          <a:p>
            <a:pPr lvl="1">
              <a:buFont typeface="Arial" panose="020B0604020202020204" pitchFamily="34" charset="0"/>
              <a:buChar char="•"/>
            </a:pPr>
            <a:r>
              <a:rPr lang="en-US" sz="1800" dirty="0"/>
              <a:t>Michele Rook</a:t>
            </a:r>
          </a:p>
          <a:p>
            <a:endParaRPr lang="en-US" dirty="0"/>
          </a:p>
        </p:txBody>
      </p:sp>
    </p:spTree>
    <p:extLst>
      <p:ext uri="{BB962C8B-B14F-4D97-AF65-F5344CB8AC3E}">
        <p14:creationId xmlns:p14="http://schemas.microsoft.com/office/powerpoint/2010/main" val="31840275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504" y="234877"/>
            <a:ext cx="8794113" cy="921799"/>
          </a:xfrm>
        </p:spPr>
        <p:txBody>
          <a:bodyPr>
            <a:noAutofit/>
          </a:bodyPr>
          <a:lstStyle/>
          <a:p>
            <a:r>
              <a:rPr lang="en-US" b="1" dirty="0" smtClean="0">
                <a:solidFill>
                  <a:srgbClr val="002060"/>
                </a:solidFill>
                <a:latin typeface="Calibri" panose="020F0502020204030204" pitchFamily="34" charset="0"/>
                <a:cs typeface="Calibri" panose="020F0502020204030204" pitchFamily="34" charset="0"/>
              </a:rPr>
              <a:t>NASA Procurement Website Addresses</a:t>
            </a:r>
            <a:endParaRPr lang="en-US" sz="2000" dirty="0">
              <a:solidFill>
                <a:srgbClr val="002060"/>
              </a:solidFill>
              <a:latin typeface="Calibri" panose="020F0502020204030204" pitchFamily="34" charset="0"/>
              <a:cs typeface="Calibri" panose="020F0502020204030204" pitchFamily="34" charset="0"/>
            </a:endParaRPr>
          </a:p>
        </p:txBody>
      </p:sp>
      <p:sp>
        <p:nvSpPr>
          <p:cNvPr id="3" name="Content Placeholder 2"/>
          <p:cNvSpPr>
            <a:spLocks noGrp="1"/>
          </p:cNvSpPr>
          <p:nvPr>
            <p:ph sz="quarter" idx="12"/>
          </p:nvPr>
        </p:nvSpPr>
        <p:spPr>
          <a:xfrm>
            <a:off x="255640" y="993058"/>
            <a:ext cx="8259096" cy="5437239"/>
          </a:xfrm>
          <a:prstGeom prst="rect">
            <a:avLst/>
          </a:prstGeom>
        </p:spPr>
        <p:txBody>
          <a:bodyPr>
            <a:normAutofit/>
          </a:bodyPr>
          <a:lstStyle/>
          <a:p>
            <a:pPr marL="0" indent="0">
              <a:buNone/>
            </a:pPr>
            <a:endParaRPr lang="en-US" sz="2000" dirty="0" smtClean="0"/>
          </a:p>
          <a:p>
            <a:pPr marL="0" indent="0">
              <a:buNone/>
            </a:pPr>
            <a:r>
              <a:rPr lang="en-US" sz="2000" dirty="0" smtClean="0"/>
              <a:t>InsideNASA Procurement Internal </a:t>
            </a:r>
            <a:r>
              <a:rPr lang="en-US" sz="2000" dirty="0"/>
              <a:t>site:</a:t>
            </a:r>
          </a:p>
          <a:p>
            <a:pPr marL="0" indent="0">
              <a:buNone/>
            </a:pPr>
            <a:r>
              <a:rPr lang="en-US" sz="2000" u="sng" dirty="0">
                <a:hlinkClick r:id="rId2"/>
              </a:rPr>
              <a:t>https://inside.nasa.gov/procurement</a:t>
            </a:r>
            <a:r>
              <a:rPr lang="en-US" sz="2000" dirty="0"/>
              <a:t>  </a:t>
            </a:r>
          </a:p>
          <a:p>
            <a:endParaRPr lang="en-US" sz="2000" dirty="0"/>
          </a:p>
          <a:p>
            <a:pPr marL="0" indent="0">
              <a:buNone/>
            </a:pPr>
            <a:r>
              <a:rPr lang="en-US" sz="2000" dirty="0"/>
              <a:t>InsideNASA </a:t>
            </a:r>
            <a:r>
              <a:rPr lang="en-US" sz="2000" dirty="0" smtClean="0"/>
              <a:t>Procurement External </a:t>
            </a:r>
            <a:r>
              <a:rPr lang="en-US" sz="2000" dirty="0"/>
              <a:t>site:</a:t>
            </a:r>
          </a:p>
          <a:p>
            <a:pPr marL="0" indent="0">
              <a:buNone/>
            </a:pPr>
            <a:r>
              <a:rPr lang="en-US" sz="2000" u="sng" dirty="0">
                <a:hlinkClick r:id="rId3"/>
              </a:rPr>
              <a:t>https://</a:t>
            </a:r>
            <a:r>
              <a:rPr lang="en-US" sz="2000" u="sng" dirty="0" smtClean="0">
                <a:hlinkClick r:id="rId3"/>
              </a:rPr>
              <a:t>www.nasa.gov/office/procurement</a:t>
            </a:r>
            <a:r>
              <a:rPr lang="en-US" sz="2000" dirty="0"/>
              <a:t> </a:t>
            </a:r>
          </a:p>
          <a:p>
            <a:endParaRPr lang="en-US" sz="2000" dirty="0"/>
          </a:p>
          <a:p>
            <a:pPr marL="0" indent="0">
              <a:buNone/>
            </a:pPr>
            <a:r>
              <a:rPr lang="en-US" sz="2000" dirty="0" smtClean="0"/>
              <a:t>ARC </a:t>
            </a:r>
            <a:r>
              <a:rPr lang="en-US" sz="2000" dirty="0"/>
              <a:t>SharePoint repository (Knowledge Bank)</a:t>
            </a:r>
          </a:p>
          <a:p>
            <a:pPr marL="0" indent="0">
              <a:buNone/>
            </a:pPr>
            <a:r>
              <a:rPr lang="en-US" sz="2000" u="sng" dirty="0">
                <a:latin typeface="Arial Narrow" panose="020B0606020202030204" pitchFamily="34" charset="0"/>
                <a:hlinkClick r:id="rId4"/>
              </a:rPr>
              <a:t>https://intranet.share.nasa.gov/arc/acquisitions/KnowledgeManagementRepository/Forms/Landing%20Page.aspx</a:t>
            </a:r>
            <a:endParaRPr lang="en-US" sz="2000" u="sng" dirty="0">
              <a:latin typeface="Arial Narrow" panose="020B0606020202030204" pitchFamily="34" charset="0"/>
            </a:endParaRPr>
          </a:p>
          <a:p>
            <a:pPr marL="0" indent="0">
              <a:buNone/>
            </a:pPr>
            <a:endParaRPr lang="en-US" sz="2000" dirty="0" smtClean="0"/>
          </a:p>
          <a:p>
            <a:pPr marL="0" indent="0">
              <a:buNone/>
            </a:pPr>
            <a:r>
              <a:rPr lang="en-US" sz="2000" dirty="0" smtClean="0"/>
              <a:t>NASA </a:t>
            </a:r>
            <a:r>
              <a:rPr lang="en-US" sz="2000" dirty="0"/>
              <a:t>Engineering Network (NEN) Procurement Community of Practice</a:t>
            </a:r>
          </a:p>
          <a:p>
            <a:pPr marL="0" indent="0">
              <a:buNone/>
            </a:pPr>
            <a:r>
              <a:rPr lang="en-US" sz="2000" u="sng" dirty="0">
                <a:hlinkClick r:id="rId5"/>
              </a:rPr>
              <a:t>https://nen.nasa.gov/web/op</a:t>
            </a:r>
            <a:endParaRPr lang="en-US" sz="2000" dirty="0"/>
          </a:p>
          <a:p>
            <a:pPr marL="0" lvl="1" indent="0">
              <a:spcAft>
                <a:spcPts val="300"/>
              </a:spcAft>
              <a:buSzTx/>
              <a:buNone/>
            </a:pPr>
            <a:endParaRPr lang="en-US" sz="2000" b="1" dirty="0"/>
          </a:p>
          <a:p>
            <a:pPr marL="0" indent="0">
              <a:buNone/>
            </a:pPr>
            <a:endParaRPr lang="en-US" sz="2800" dirty="0" smtClean="0"/>
          </a:p>
          <a:p>
            <a:endParaRPr lang="en-US" sz="2400" dirty="0" smtClean="0"/>
          </a:p>
          <a:p>
            <a:endParaRPr lang="en-US" dirty="0" smtClean="0"/>
          </a:p>
          <a:p>
            <a:endParaRPr lang="en-US" dirty="0" smtClean="0"/>
          </a:p>
          <a:p>
            <a:endParaRPr lang="en-US" dirty="0"/>
          </a:p>
        </p:txBody>
      </p:sp>
      <p:sp>
        <p:nvSpPr>
          <p:cNvPr id="4" name="Slide Number Placeholder 3"/>
          <p:cNvSpPr>
            <a:spLocks noGrp="1"/>
          </p:cNvSpPr>
          <p:nvPr>
            <p:ph type="sldNum" sz="quarter" idx="4"/>
          </p:nvPr>
        </p:nvSpPr>
        <p:spPr/>
        <p:txBody>
          <a:bodyPr/>
          <a:lstStyle/>
          <a:p>
            <a:pPr defTabSz="913044" fontAlgn="base">
              <a:spcBef>
                <a:spcPct val="0"/>
              </a:spcBef>
              <a:spcAft>
                <a:spcPct val="0"/>
              </a:spcAft>
            </a:pPr>
            <a:fld id="{E2CE5E13-D751-4243-9984-9CC0463F8B1E}" type="slidenum">
              <a:rPr lang="en-US" smtClean="0">
                <a:ea typeface="ＭＳ Ｐゴシック" charset="0"/>
                <a:cs typeface="ＭＳ Ｐゴシック" charset="0"/>
              </a:rPr>
              <a:pPr defTabSz="913044" fontAlgn="base">
                <a:spcBef>
                  <a:spcPct val="0"/>
                </a:spcBef>
                <a:spcAft>
                  <a:spcPct val="0"/>
                </a:spcAft>
              </a:pPr>
              <a:t>17</a:t>
            </a:fld>
            <a:r>
              <a:rPr lang="en-US" dirty="0" smtClean="0">
                <a:ea typeface="ＭＳ Ｐゴシック" charset="0"/>
                <a:cs typeface="ＭＳ Ｐゴシック" charset="0"/>
              </a:rPr>
              <a:t> </a:t>
            </a:r>
            <a:endParaRPr lang="en-US" dirty="0">
              <a:ea typeface="ＭＳ Ｐゴシック" charset="0"/>
              <a:cs typeface="ＭＳ Ｐゴシック" charset="0"/>
            </a:endParaRPr>
          </a:p>
        </p:txBody>
      </p:sp>
    </p:spTree>
    <p:extLst>
      <p:ext uri="{BB962C8B-B14F-4D97-AF65-F5344CB8AC3E}">
        <p14:creationId xmlns:p14="http://schemas.microsoft.com/office/powerpoint/2010/main" val="15164223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504" y="234878"/>
            <a:ext cx="8794113" cy="430887"/>
          </a:xfrm>
        </p:spPr>
        <p:txBody>
          <a:bodyPr/>
          <a:lstStyle/>
          <a:p>
            <a:pPr algn="ctr"/>
            <a:r>
              <a:rPr lang="en-US" sz="2800" dirty="0" smtClean="0">
                <a:latin typeface="Calibri" panose="020F0502020204030204" pitchFamily="34" charset="0"/>
                <a:cs typeface="Calibri" panose="020F0502020204030204" pitchFamily="34" charset="0"/>
              </a:rPr>
              <a:t>Knowledge Management Team</a:t>
            </a:r>
            <a:endParaRPr lang="en-US" sz="2800" dirty="0">
              <a:latin typeface="Calibri" panose="020F0502020204030204" pitchFamily="34" charset="0"/>
              <a:cs typeface="Calibri" panose="020F0502020204030204" pitchFamily="34" charset="0"/>
            </a:endParaRPr>
          </a:p>
        </p:txBody>
      </p:sp>
      <p:sp>
        <p:nvSpPr>
          <p:cNvPr id="3" name="Content Placeholder 2"/>
          <p:cNvSpPr>
            <a:spLocks noGrp="1"/>
          </p:cNvSpPr>
          <p:nvPr>
            <p:ph sz="quarter" idx="4294967295"/>
          </p:nvPr>
        </p:nvSpPr>
        <p:spPr>
          <a:xfrm>
            <a:off x="324465" y="987565"/>
            <a:ext cx="8419005" cy="5870435"/>
          </a:xfrm>
          <a:prstGeom prst="rect">
            <a:avLst/>
          </a:prstGeom>
        </p:spPr>
        <p:txBody>
          <a:bodyPr/>
          <a:lstStyle/>
          <a:p>
            <a:pPr marL="0" indent="0">
              <a:buNone/>
            </a:pPr>
            <a:r>
              <a:rPr lang="en-US" sz="1600" b="1" u="sng" dirty="0" smtClean="0">
                <a:solidFill>
                  <a:srgbClr val="0070C0"/>
                </a:solidFill>
                <a:latin typeface="Calibri" panose="020F0502020204030204" pitchFamily="34" charset="0"/>
                <a:cs typeface="Calibri" panose="020F0502020204030204" pitchFamily="34" charset="0"/>
              </a:rPr>
              <a:t>KM TEAM</a:t>
            </a:r>
            <a:r>
              <a:rPr lang="en-US" sz="1600" b="1" dirty="0" smtClean="0">
                <a:solidFill>
                  <a:srgbClr val="0070C0"/>
                </a:solidFill>
                <a:latin typeface="Calibri" panose="020F0502020204030204" pitchFamily="34" charset="0"/>
                <a:cs typeface="Calibri" panose="020F0502020204030204" pitchFamily="34" charset="0"/>
              </a:rPr>
              <a:t>	</a:t>
            </a:r>
            <a:r>
              <a:rPr lang="en-US" sz="1600" b="1" dirty="0" smtClean="0">
                <a:latin typeface="Calibri" panose="020F0502020204030204" pitchFamily="34" charset="0"/>
                <a:cs typeface="Calibri" panose="020F0502020204030204" pitchFamily="34" charset="0"/>
              </a:rPr>
              <a:t>				</a:t>
            </a:r>
            <a:r>
              <a:rPr lang="en-US" sz="1600" b="1" u="sng" dirty="0" smtClean="0">
                <a:solidFill>
                  <a:srgbClr val="0070C0"/>
                </a:solidFill>
                <a:latin typeface="Calibri" panose="020F0502020204030204" pitchFamily="34" charset="0"/>
                <a:cs typeface="Calibri" panose="020F0502020204030204" pitchFamily="34" charset="0"/>
              </a:rPr>
              <a:t>KM COMMUNITY OF INTEREST TEAM</a:t>
            </a:r>
          </a:p>
          <a:p>
            <a:pPr marL="0" indent="0">
              <a:buNone/>
            </a:pPr>
            <a:r>
              <a:rPr lang="en-US" sz="1500" dirty="0" smtClean="0">
                <a:solidFill>
                  <a:srgbClr val="0070C0"/>
                </a:solidFill>
                <a:latin typeface="Cambria" panose="02040503050406030204" pitchFamily="18" charset="0"/>
                <a:cs typeface="Calibri" panose="020F0502020204030204" pitchFamily="34" charset="0"/>
              </a:rPr>
              <a:t>Barbara </a:t>
            </a:r>
            <a:r>
              <a:rPr lang="en-US" sz="1500" dirty="0">
                <a:solidFill>
                  <a:srgbClr val="0070C0"/>
                </a:solidFill>
                <a:latin typeface="Cambria" panose="02040503050406030204" pitchFamily="18" charset="0"/>
                <a:cs typeface="Calibri" panose="020F0502020204030204" pitchFamily="34" charset="0"/>
              </a:rPr>
              <a:t>Trujillo (HQs)</a:t>
            </a:r>
            <a:r>
              <a:rPr lang="en-US" sz="1500" dirty="0">
                <a:latin typeface="Cambria" panose="02040503050406030204" pitchFamily="18" charset="0"/>
                <a:cs typeface="Calibri" panose="020F0502020204030204" pitchFamily="34" charset="0"/>
              </a:rPr>
              <a:t>			</a:t>
            </a:r>
            <a:r>
              <a:rPr lang="en-US" sz="1500" dirty="0" smtClean="0">
                <a:latin typeface="Cambria" panose="02040503050406030204" pitchFamily="18" charset="0"/>
                <a:cs typeface="Calibri" panose="020F0502020204030204" pitchFamily="34" charset="0"/>
              </a:rPr>
              <a:t>Melissa </a:t>
            </a:r>
            <a:r>
              <a:rPr lang="en-US" sz="1500" dirty="0">
                <a:latin typeface="Cambria" panose="02040503050406030204" pitchFamily="18" charset="0"/>
                <a:cs typeface="Calibri" panose="020F0502020204030204" pitchFamily="34" charset="0"/>
              </a:rPr>
              <a:t>Newell (</a:t>
            </a:r>
            <a:r>
              <a:rPr lang="en-US" sz="1500" dirty="0" smtClean="0">
                <a:latin typeface="Cambria" panose="02040503050406030204" pitchFamily="18" charset="0"/>
                <a:cs typeface="Calibri" panose="020F0502020204030204" pitchFamily="34" charset="0"/>
              </a:rPr>
              <a:t>AFRC)</a:t>
            </a:r>
            <a:endParaRPr lang="en-US" sz="1500" dirty="0">
              <a:latin typeface="Cambria" panose="02040503050406030204" pitchFamily="18" charset="0"/>
              <a:cs typeface="Calibri" panose="020F0502020204030204" pitchFamily="34" charset="0"/>
            </a:endParaRPr>
          </a:p>
          <a:p>
            <a:pPr marL="0" indent="0">
              <a:buNone/>
            </a:pPr>
            <a:r>
              <a:rPr lang="en-US" sz="1500" dirty="0" smtClean="0">
                <a:latin typeface="Cambria" panose="02040503050406030204" pitchFamily="18" charset="0"/>
                <a:cs typeface="Calibri" panose="020F0502020204030204" pitchFamily="34" charset="0"/>
              </a:rPr>
              <a:t>Dan </a:t>
            </a:r>
            <a:r>
              <a:rPr lang="en-US" sz="1500" dirty="0">
                <a:latin typeface="Cambria" panose="02040503050406030204" pitchFamily="18" charset="0"/>
                <a:cs typeface="Calibri" panose="020F0502020204030204" pitchFamily="34" charset="0"/>
              </a:rPr>
              <a:t>Walt (HQs</a:t>
            </a:r>
            <a:r>
              <a:rPr lang="en-US" sz="1500" dirty="0" smtClean="0">
                <a:latin typeface="Cambria" panose="02040503050406030204" pitchFamily="18" charset="0"/>
                <a:cs typeface="Calibri" panose="020F0502020204030204" pitchFamily="34" charset="0"/>
              </a:rPr>
              <a:t>)				</a:t>
            </a:r>
            <a:r>
              <a:rPr lang="en-US" sz="1500" dirty="0" err="1" smtClean="0">
                <a:latin typeface="Cambria" panose="02040503050406030204" pitchFamily="18" charset="0"/>
                <a:cs typeface="Calibri" panose="020F0502020204030204" pitchFamily="34" charset="0"/>
              </a:rPr>
              <a:t>Elisaban</a:t>
            </a:r>
            <a:r>
              <a:rPr lang="en-US" sz="1500" dirty="0" smtClean="0">
                <a:latin typeface="Cambria" panose="02040503050406030204" pitchFamily="18" charset="0"/>
                <a:cs typeface="Calibri" panose="020F0502020204030204" pitchFamily="34" charset="0"/>
              </a:rPr>
              <a:t> Rodriguez (ARC)</a:t>
            </a:r>
            <a:endParaRPr lang="en-US" sz="1500" dirty="0">
              <a:latin typeface="Cambria" panose="02040503050406030204" pitchFamily="18" charset="0"/>
              <a:cs typeface="Calibri" panose="020F0502020204030204" pitchFamily="34" charset="0"/>
            </a:endParaRPr>
          </a:p>
          <a:p>
            <a:pPr marL="0" indent="0">
              <a:buNone/>
            </a:pPr>
            <a:r>
              <a:rPr lang="en-US" sz="1500" dirty="0" smtClean="0">
                <a:latin typeface="Cambria" panose="02040503050406030204" pitchFamily="18" charset="0"/>
                <a:cs typeface="Calibri" panose="020F0502020204030204" pitchFamily="34" charset="0"/>
              </a:rPr>
              <a:t>Sonya Harmon (HQs)			Paden Chang (ARC)</a:t>
            </a:r>
          </a:p>
          <a:p>
            <a:pPr marL="0" indent="0">
              <a:buNone/>
            </a:pPr>
            <a:r>
              <a:rPr lang="en-US" sz="1500" dirty="0">
                <a:latin typeface="Cambria" panose="02040503050406030204" pitchFamily="18" charset="0"/>
                <a:cs typeface="Calibri" panose="020F0502020204030204" pitchFamily="34" charset="0"/>
              </a:rPr>
              <a:t>Geoff Sage </a:t>
            </a:r>
            <a:r>
              <a:rPr lang="en-US" sz="1500" dirty="0" smtClean="0">
                <a:latin typeface="Cambria" panose="02040503050406030204" pitchFamily="18" charset="0"/>
                <a:cs typeface="Calibri" panose="020F0502020204030204" pitchFamily="34" charset="0"/>
              </a:rPr>
              <a:t>(HQs) 				Rachel Jandron (ARC)</a:t>
            </a:r>
          </a:p>
          <a:p>
            <a:pPr marL="0" indent="0">
              <a:buNone/>
            </a:pPr>
            <a:r>
              <a:rPr lang="en-US" sz="1500" dirty="0">
                <a:latin typeface="Cambria" panose="02040503050406030204" pitchFamily="18" charset="0"/>
                <a:cs typeface="Calibri" panose="020F0502020204030204" pitchFamily="34" charset="0"/>
              </a:rPr>
              <a:t>Lisa Jackson (AFRC</a:t>
            </a:r>
            <a:r>
              <a:rPr lang="en-US" sz="1500" dirty="0" smtClean="0">
                <a:latin typeface="Cambria" panose="02040503050406030204" pitchFamily="18" charset="0"/>
                <a:cs typeface="Calibri" panose="020F0502020204030204" pitchFamily="34" charset="0"/>
              </a:rPr>
              <a:t>)				</a:t>
            </a:r>
            <a:r>
              <a:rPr lang="en-US" sz="1500" dirty="0" smtClean="0">
                <a:solidFill>
                  <a:srgbClr val="0070C0"/>
                </a:solidFill>
                <a:latin typeface="Cambria" panose="02040503050406030204" pitchFamily="18" charset="0"/>
                <a:cs typeface="Calibri" panose="020F0502020204030204" pitchFamily="34" charset="0"/>
              </a:rPr>
              <a:t>Jennifer Perez (GSFC)</a:t>
            </a:r>
            <a:endParaRPr lang="en-US" sz="1500" dirty="0">
              <a:solidFill>
                <a:srgbClr val="0070C0"/>
              </a:solidFill>
              <a:latin typeface="Cambria" panose="02040503050406030204" pitchFamily="18" charset="0"/>
              <a:cs typeface="Calibri" panose="020F0502020204030204" pitchFamily="34" charset="0"/>
            </a:endParaRPr>
          </a:p>
          <a:p>
            <a:pPr marL="0" indent="0">
              <a:buNone/>
            </a:pPr>
            <a:r>
              <a:rPr lang="en-US" sz="1500" dirty="0">
                <a:latin typeface="Cambria" panose="02040503050406030204" pitchFamily="18" charset="0"/>
                <a:cs typeface="Calibri" panose="020F0502020204030204" pitchFamily="34" charset="0"/>
              </a:rPr>
              <a:t>Chris Signorino (ARC</a:t>
            </a:r>
            <a:r>
              <a:rPr lang="en-US" sz="1500" dirty="0" smtClean="0">
                <a:latin typeface="Cambria" panose="02040503050406030204" pitchFamily="18" charset="0"/>
                <a:cs typeface="Calibri" panose="020F0502020204030204" pitchFamily="34" charset="0"/>
              </a:rPr>
              <a:t>)			Tyrone </a:t>
            </a:r>
            <a:r>
              <a:rPr lang="en-US" sz="1500" dirty="0">
                <a:latin typeface="Cambria" panose="02040503050406030204" pitchFamily="18" charset="0"/>
                <a:cs typeface="Calibri" panose="020F0502020204030204" pitchFamily="34" charset="0"/>
              </a:rPr>
              <a:t>Wright (JSC)</a:t>
            </a:r>
            <a:endParaRPr lang="en-US" sz="1500" dirty="0" smtClean="0">
              <a:latin typeface="Cambria" panose="02040503050406030204" pitchFamily="18" charset="0"/>
              <a:cs typeface="Calibri" panose="020F0502020204030204" pitchFamily="34" charset="0"/>
            </a:endParaRPr>
          </a:p>
          <a:p>
            <a:pPr marL="0" indent="0"/>
            <a:r>
              <a:rPr lang="en-US" sz="1500" dirty="0" smtClean="0">
                <a:latin typeface="Cambria" panose="02040503050406030204" pitchFamily="18" charset="0"/>
                <a:cs typeface="Calibri" panose="020F0502020204030204" pitchFamily="34" charset="0"/>
              </a:rPr>
              <a:t>Gary </a:t>
            </a:r>
            <a:r>
              <a:rPr lang="en-US" sz="1500" dirty="0">
                <a:latin typeface="Cambria" panose="02040503050406030204" pitchFamily="18" charset="0"/>
                <a:cs typeface="Calibri" panose="020F0502020204030204" pitchFamily="34" charset="0"/>
              </a:rPr>
              <a:t>Shelley (ARC</a:t>
            </a:r>
            <a:r>
              <a:rPr lang="en-US" sz="1500" dirty="0" smtClean="0">
                <a:latin typeface="Cambria" panose="02040503050406030204" pitchFamily="18" charset="0"/>
                <a:cs typeface="Calibri" panose="020F0502020204030204" pitchFamily="34" charset="0"/>
              </a:rPr>
              <a:t>)				</a:t>
            </a:r>
            <a:r>
              <a:rPr lang="en-US" sz="1500" dirty="0">
                <a:latin typeface="Cambria" panose="02040503050406030204" pitchFamily="18" charset="0"/>
                <a:cs typeface="Calibri" panose="020F0502020204030204" pitchFamily="34" charset="0"/>
              </a:rPr>
              <a:t>Wendy Crisman (JSC)</a:t>
            </a:r>
          </a:p>
          <a:p>
            <a:pPr marL="0" indent="0"/>
            <a:r>
              <a:rPr lang="en-US" sz="1500" dirty="0" smtClean="0">
                <a:latin typeface="Cambria" panose="02040503050406030204" pitchFamily="18" charset="0"/>
                <a:cs typeface="Calibri" panose="020F0502020204030204" pitchFamily="34" charset="0"/>
              </a:rPr>
              <a:t>Allison </a:t>
            </a:r>
            <a:r>
              <a:rPr lang="en-US" sz="1500" dirty="0">
                <a:latin typeface="Cambria" panose="02040503050406030204" pitchFamily="18" charset="0"/>
                <a:cs typeface="Calibri" panose="020F0502020204030204" pitchFamily="34" charset="0"/>
              </a:rPr>
              <a:t>Sandt (MSFC) </a:t>
            </a:r>
            <a:r>
              <a:rPr lang="en-US" sz="1500" b="1" dirty="0" smtClean="0">
                <a:latin typeface="Cambria" panose="02040503050406030204" pitchFamily="18" charset="0"/>
                <a:cs typeface="Calibri" panose="020F0502020204030204" pitchFamily="34" charset="0"/>
              </a:rPr>
              <a:t>			</a:t>
            </a:r>
            <a:r>
              <a:rPr lang="en-US" sz="1500" dirty="0">
                <a:latin typeface="Cambria" panose="02040503050406030204" pitchFamily="18" charset="0"/>
                <a:cs typeface="Calibri" panose="020F0502020204030204" pitchFamily="34" charset="0"/>
              </a:rPr>
              <a:t>Didetsa Vazquez Soto (KSC)</a:t>
            </a:r>
          </a:p>
          <a:p>
            <a:pPr marL="0" indent="0"/>
            <a:r>
              <a:rPr lang="en-US" sz="1500" dirty="0" smtClean="0">
                <a:latin typeface="Cambria" panose="02040503050406030204" pitchFamily="18" charset="0"/>
                <a:cs typeface="Calibri" panose="020F0502020204030204" pitchFamily="34" charset="0"/>
              </a:rPr>
              <a:t>Robin Strohacker (GRC)			</a:t>
            </a:r>
            <a:r>
              <a:rPr lang="en-US" sz="1500" dirty="0">
                <a:latin typeface="Cambria" panose="02040503050406030204" pitchFamily="18" charset="0"/>
                <a:cs typeface="Calibri" panose="020F0502020204030204" pitchFamily="34" charset="0"/>
              </a:rPr>
              <a:t>Michele Berdux (NSSC)</a:t>
            </a:r>
          </a:p>
          <a:p>
            <a:pPr marL="0" indent="0"/>
            <a:r>
              <a:rPr lang="en-US" sz="1500" dirty="0" smtClean="0">
                <a:latin typeface="Cambria" panose="02040503050406030204" pitchFamily="18" charset="0"/>
                <a:cs typeface="Calibri" panose="020F0502020204030204" pitchFamily="34" charset="0"/>
              </a:rPr>
              <a:t>Jim Becker (GSFC)	</a:t>
            </a:r>
            <a:r>
              <a:rPr lang="en-US" sz="1500" dirty="0" smtClean="0">
                <a:solidFill>
                  <a:srgbClr val="0070C0"/>
                </a:solidFill>
                <a:latin typeface="Cambria" panose="02040503050406030204" pitchFamily="18" charset="0"/>
                <a:cs typeface="Calibri" panose="020F0502020204030204" pitchFamily="34" charset="0"/>
              </a:rPr>
              <a:t>			</a:t>
            </a:r>
            <a:r>
              <a:rPr lang="en-US" sz="1500" dirty="0">
                <a:latin typeface="Cambria" panose="02040503050406030204" pitchFamily="18" charset="0"/>
                <a:cs typeface="Calibri" panose="020F0502020204030204" pitchFamily="34" charset="0"/>
              </a:rPr>
              <a:t>Kenneth Albright (NSSC</a:t>
            </a:r>
            <a:r>
              <a:rPr lang="en-US" sz="1500" dirty="0" smtClean="0">
                <a:latin typeface="Cambria" panose="02040503050406030204" pitchFamily="18" charset="0"/>
                <a:cs typeface="Calibri" panose="020F0502020204030204" pitchFamily="34" charset="0"/>
              </a:rPr>
              <a:t>)</a:t>
            </a:r>
            <a:endParaRPr lang="en-US" sz="1500" dirty="0" smtClean="0">
              <a:solidFill>
                <a:srgbClr val="0070C0"/>
              </a:solidFill>
              <a:latin typeface="Cambria" panose="02040503050406030204" pitchFamily="18" charset="0"/>
              <a:cs typeface="Calibri" panose="020F0502020204030204" pitchFamily="34" charset="0"/>
            </a:endParaRPr>
          </a:p>
          <a:p>
            <a:pPr marL="0" indent="0">
              <a:buNone/>
            </a:pPr>
            <a:r>
              <a:rPr lang="en-US" sz="1500" dirty="0" smtClean="0">
                <a:solidFill>
                  <a:srgbClr val="0070C0"/>
                </a:solidFill>
                <a:latin typeface="Cambria" panose="02040503050406030204" pitchFamily="18" charset="0"/>
                <a:cs typeface="Calibri" panose="020F0502020204030204" pitchFamily="34" charset="0"/>
              </a:rPr>
              <a:t>Dawn Fountain (GSFC)	</a:t>
            </a:r>
            <a:r>
              <a:rPr lang="en-US" sz="1500" dirty="0" smtClean="0">
                <a:latin typeface="Cambria" panose="02040503050406030204" pitchFamily="18" charset="0"/>
                <a:cs typeface="Calibri" panose="020F0502020204030204" pitchFamily="34" charset="0"/>
              </a:rPr>
              <a:t>		Mike Kaszyca (LEAD) (</a:t>
            </a:r>
            <a:r>
              <a:rPr lang="en-US" sz="1500" dirty="0" err="1" smtClean="0">
                <a:latin typeface="Cambria" panose="02040503050406030204" pitchFamily="18" charset="0"/>
                <a:cs typeface="Calibri" panose="020F0502020204030204" pitchFamily="34" charset="0"/>
              </a:rPr>
              <a:t>LaRC</a:t>
            </a:r>
            <a:r>
              <a:rPr lang="en-US" sz="1500" dirty="0" smtClean="0">
                <a:latin typeface="Cambria" panose="02040503050406030204" pitchFamily="18" charset="0"/>
                <a:cs typeface="Calibri" panose="020F0502020204030204" pitchFamily="34" charset="0"/>
              </a:rPr>
              <a:t>)</a:t>
            </a:r>
          </a:p>
          <a:p>
            <a:pPr marL="0" indent="0">
              <a:buNone/>
            </a:pPr>
            <a:r>
              <a:rPr lang="en-US" sz="1500" b="1" dirty="0" smtClean="0">
                <a:latin typeface="Cambria" panose="02040503050406030204" pitchFamily="18" charset="0"/>
                <a:cs typeface="Calibri" panose="020F0502020204030204" pitchFamily="34" charset="0"/>
              </a:rPr>
              <a:t>Rosalie Carpentier </a:t>
            </a:r>
            <a:r>
              <a:rPr lang="en-US" sz="1500" b="1" dirty="0">
                <a:latin typeface="Cambria" panose="02040503050406030204" pitchFamily="18" charset="0"/>
                <a:cs typeface="Calibri" panose="020F0502020204030204" pitchFamily="34" charset="0"/>
              </a:rPr>
              <a:t>(JSC) </a:t>
            </a:r>
            <a:r>
              <a:rPr lang="en-US" sz="1500" dirty="0" smtClean="0">
                <a:latin typeface="Cambria" panose="02040503050406030204" pitchFamily="18" charset="0"/>
                <a:cs typeface="Calibri" panose="020F0502020204030204" pitchFamily="34" charset="0"/>
              </a:rPr>
              <a:t>			</a:t>
            </a:r>
            <a:r>
              <a:rPr lang="en-US" sz="1500" b="1" dirty="0" smtClean="0">
                <a:latin typeface="Cambria" panose="02040503050406030204" pitchFamily="18" charset="0"/>
                <a:cs typeface="Calibri" panose="020F0502020204030204" pitchFamily="34" charset="0"/>
              </a:rPr>
              <a:t>Erica Jones (MSFC)</a:t>
            </a:r>
          </a:p>
          <a:p>
            <a:pPr marL="0" indent="0">
              <a:buNone/>
            </a:pPr>
            <a:r>
              <a:rPr lang="en-US" sz="1500" dirty="0" smtClean="0">
                <a:latin typeface="Cambria" panose="02040503050406030204" pitchFamily="18" charset="0"/>
                <a:cs typeface="Calibri" panose="020F0502020204030204" pitchFamily="34" charset="0"/>
              </a:rPr>
              <a:t>Edwin </a:t>
            </a:r>
            <a:r>
              <a:rPr lang="en-US" sz="1500" dirty="0">
                <a:latin typeface="Cambria" panose="02040503050406030204" pitchFamily="18" charset="0"/>
                <a:cs typeface="Calibri" panose="020F0502020204030204" pitchFamily="34" charset="0"/>
              </a:rPr>
              <a:t>Martinez (KSC</a:t>
            </a:r>
            <a:r>
              <a:rPr lang="en-US" sz="1500" dirty="0" smtClean="0">
                <a:latin typeface="Cambria" panose="02040503050406030204" pitchFamily="18" charset="0"/>
                <a:cs typeface="Calibri" panose="020F0502020204030204" pitchFamily="34" charset="0"/>
              </a:rPr>
              <a:t>)			</a:t>
            </a:r>
            <a:r>
              <a:rPr lang="en-US" sz="1500" b="1" dirty="0" smtClean="0">
                <a:latin typeface="Cambria" panose="02040503050406030204" pitchFamily="18" charset="0"/>
                <a:cs typeface="Calibri" panose="020F0502020204030204" pitchFamily="34" charset="0"/>
              </a:rPr>
              <a:t>Kiera Span (MSFC)</a:t>
            </a:r>
          </a:p>
          <a:p>
            <a:pPr marL="0" indent="0">
              <a:buNone/>
            </a:pPr>
            <a:r>
              <a:rPr lang="en-US" sz="1500" dirty="0" smtClean="0">
                <a:latin typeface="Cambria" panose="02040503050406030204" pitchFamily="18" charset="0"/>
                <a:cs typeface="Calibri" panose="020F0502020204030204" pitchFamily="34" charset="0"/>
              </a:rPr>
              <a:t>Kari Desmarais (KSC)			</a:t>
            </a:r>
          </a:p>
          <a:p>
            <a:pPr marL="0" indent="0">
              <a:buNone/>
            </a:pPr>
            <a:r>
              <a:rPr lang="en-US" sz="1500" dirty="0" smtClean="0">
                <a:latin typeface="Cambria" panose="02040503050406030204" pitchFamily="18" charset="0"/>
                <a:cs typeface="Calibri" panose="020F0502020204030204" pitchFamily="34" charset="0"/>
              </a:rPr>
              <a:t>Helena Wilkas (KSC)			</a:t>
            </a:r>
          </a:p>
          <a:p>
            <a:pPr marL="0" indent="0">
              <a:buNone/>
            </a:pPr>
            <a:r>
              <a:rPr lang="en-US" sz="1500" dirty="0" smtClean="0">
                <a:latin typeface="Cambria" panose="02040503050406030204" pitchFamily="18" charset="0"/>
                <a:cs typeface="Calibri" panose="020F0502020204030204" pitchFamily="34" charset="0"/>
              </a:rPr>
              <a:t>Tracy </a:t>
            </a:r>
            <a:r>
              <a:rPr lang="en-US" sz="1500" dirty="0">
                <a:latin typeface="Cambria" panose="02040503050406030204" pitchFamily="18" charset="0"/>
                <a:cs typeface="Calibri" panose="020F0502020204030204" pitchFamily="34" charset="0"/>
              </a:rPr>
              <a:t>Siegel (</a:t>
            </a:r>
            <a:r>
              <a:rPr lang="en-US" sz="1500" dirty="0" err="1">
                <a:latin typeface="Cambria" panose="02040503050406030204" pitchFamily="18" charset="0"/>
                <a:cs typeface="Calibri" panose="020F0502020204030204" pitchFamily="34" charset="0"/>
              </a:rPr>
              <a:t>LaRC</a:t>
            </a:r>
            <a:r>
              <a:rPr lang="en-US" sz="1500" dirty="0" smtClean="0">
                <a:latin typeface="Cambria" panose="02040503050406030204" pitchFamily="18" charset="0"/>
                <a:cs typeface="Calibri" panose="020F0502020204030204" pitchFamily="34" charset="0"/>
              </a:rPr>
              <a:t>)			</a:t>
            </a:r>
            <a:r>
              <a:rPr lang="en-US" sz="1600" dirty="0" smtClean="0">
                <a:latin typeface="Cambria" panose="02040503050406030204" pitchFamily="18" charset="0"/>
                <a:cs typeface="Calibri" panose="020F0502020204030204" pitchFamily="34" charset="0"/>
              </a:rPr>
              <a:t>	</a:t>
            </a:r>
            <a:r>
              <a:rPr lang="en-US" sz="1600" b="1" dirty="0">
                <a:latin typeface="Cambria" panose="02040503050406030204" pitchFamily="18" charset="0"/>
                <a:cs typeface="Calibri" panose="020F0502020204030204" pitchFamily="34" charset="0"/>
              </a:rPr>
              <a:t>			</a:t>
            </a:r>
            <a:r>
              <a:rPr lang="en-US" sz="1600" b="1" dirty="0" smtClean="0">
                <a:latin typeface="Cambria" panose="02040503050406030204" pitchFamily="18" charset="0"/>
                <a:cs typeface="Calibri" panose="020F0502020204030204" pitchFamily="34" charset="0"/>
              </a:rPr>
              <a:t>	</a:t>
            </a:r>
          </a:p>
          <a:p>
            <a:pPr marL="0" indent="0">
              <a:buNone/>
            </a:pPr>
            <a:r>
              <a:rPr lang="en-US" dirty="0" smtClean="0"/>
              <a:t>			</a:t>
            </a:r>
            <a:endParaRPr lang="en-US" dirty="0"/>
          </a:p>
        </p:txBody>
      </p:sp>
      <p:sp>
        <p:nvSpPr>
          <p:cNvPr id="4" name="Slide Number Placeholder 3"/>
          <p:cNvSpPr>
            <a:spLocks noGrp="1"/>
          </p:cNvSpPr>
          <p:nvPr>
            <p:ph type="sldNum" sz="quarter" idx="4294967295"/>
          </p:nvPr>
        </p:nvSpPr>
        <p:spPr>
          <a:xfrm>
            <a:off x="8409078" y="6561569"/>
            <a:ext cx="199240" cy="171046"/>
          </a:xfrm>
          <a:prstGeom prst="rect">
            <a:avLst/>
          </a:prstGeom>
        </p:spPr>
        <p:txBody>
          <a:bodyPr/>
          <a:lstStyle/>
          <a:p>
            <a:pPr defTabSz="913044" fontAlgn="base">
              <a:spcBef>
                <a:spcPct val="0"/>
              </a:spcBef>
              <a:spcAft>
                <a:spcPct val="0"/>
              </a:spcAft>
            </a:pPr>
            <a:fld id="{E2CE5E13-D751-4243-9984-9CC0463F8B1E}" type="slidenum">
              <a:rPr lang="en-US" smtClean="0">
                <a:ea typeface="ＭＳ Ｐゴシック" charset="0"/>
                <a:cs typeface="ＭＳ Ｐゴシック" charset="0"/>
              </a:rPr>
              <a:pPr defTabSz="913044" fontAlgn="base">
                <a:spcBef>
                  <a:spcPct val="0"/>
                </a:spcBef>
                <a:spcAft>
                  <a:spcPct val="0"/>
                </a:spcAft>
              </a:pPr>
              <a:t>2</a:t>
            </a:fld>
            <a:r>
              <a:rPr lang="en-US" dirty="0" smtClean="0">
                <a:ea typeface="ＭＳ Ｐゴシック" charset="0"/>
                <a:cs typeface="ＭＳ Ｐゴシック" charset="0"/>
              </a:rPr>
              <a:t> </a:t>
            </a:r>
            <a:endParaRPr lang="en-US" dirty="0">
              <a:ea typeface="ＭＳ Ｐゴシック" charset="0"/>
              <a:cs typeface="ＭＳ Ｐゴシック" charset="0"/>
            </a:endParaRPr>
          </a:p>
        </p:txBody>
      </p:sp>
    </p:spTree>
    <p:extLst>
      <p:ext uri="{BB962C8B-B14F-4D97-AF65-F5344CB8AC3E}">
        <p14:creationId xmlns:p14="http://schemas.microsoft.com/office/powerpoint/2010/main" val="353880293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04800"/>
            <a:ext cx="8991600" cy="990600"/>
          </a:xfrm>
        </p:spPr>
        <p:txBody>
          <a:bodyPr/>
          <a:lstStyle/>
          <a:p>
            <a:pPr algn="ctr"/>
            <a:r>
              <a:rPr lang="en-US" sz="3200" dirty="0">
                <a:latin typeface="Calibri" panose="020F0502020204030204" pitchFamily="34" charset="0"/>
                <a:cs typeface="Calibri" panose="020F0502020204030204" pitchFamily="34" charset="0"/>
              </a:rPr>
              <a:t>Knowledge Management Team</a:t>
            </a:r>
            <a:endParaRPr lang="en-US" dirty="0"/>
          </a:p>
        </p:txBody>
      </p:sp>
      <p:sp>
        <p:nvSpPr>
          <p:cNvPr id="3" name="Content Placeholder 2"/>
          <p:cNvSpPr>
            <a:spLocks noGrp="1"/>
          </p:cNvSpPr>
          <p:nvPr>
            <p:ph idx="1"/>
          </p:nvPr>
        </p:nvSpPr>
        <p:spPr>
          <a:xfrm>
            <a:off x="762000" y="1447800"/>
            <a:ext cx="8382000" cy="5105400"/>
          </a:xfrm>
        </p:spPr>
        <p:txBody>
          <a:bodyPr/>
          <a:lstStyle/>
          <a:p>
            <a:pPr marL="0" indent="0"/>
            <a:r>
              <a:rPr lang="en-US" u="sng" dirty="0">
                <a:solidFill>
                  <a:srgbClr val="0070C0"/>
                </a:solidFill>
                <a:latin typeface="Calibri" panose="020F0502020204030204" pitchFamily="34" charset="0"/>
                <a:cs typeface="Calibri" panose="020F0502020204030204" pitchFamily="34" charset="0"/>
              </a:rPr>
              <a:t>KM TEAM</a:t>
            </a:r>
            <a:r>
              <a:rPr lang="en-US" dirty="0">
                <a:solidFill>
                  <a:srgbClr val="0070C0"/>
                </a:solidFill>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				</a:t>
            </a:r>
          </a:p>
          <a:p>
            <a:pPr marL="0" indent="0"/>
            <a:r>
              <a:rPr lang="en-US" dirty="0">
                <a:latin typeface="Cambria" panose="02040503050406030204" pitchFamily="18" charset="0"/>
                <a:cs typeface="Calibri" panose="020F0502020204030204" pitchFamily="34" charset="0"/>
              </a:rPr>
              <a:t>Dawn Turner (MSFC) 			 </a:t>
            </a:r>
          </a:p>
          <a:p>
            <a:pPr marL="0" indent="0">
              <a:buNone/>
            </a:pPr>
            <a:r>
              <a:rPr lang="en-US" dirty="0">
                <a:latin typeface="Cambria" panose="02040503050406030204" pitchFamily="18" charset="0"/>
                <a:cs typeface="Calibri" panose="020F0502020204030204" pitchFamily="34" charset="0"/>
              </a:rPr>
              <a:t>Patrick Whelan (NSSC) 	</a:t>
            </a:r>
          </a:p>
          <a:p>
            <a:pPr marL="0" indent="0">
              <a:buNone/>
            </a:pPr>
            <a:r>
              <a:rPr lang="en-US" dirty="0">
                <a:latin typeface="Cambria" panose="02040503050406030204" pitchFamily="18" charset="0"/>
                <a:cs typeface="Calibri" panose="020F0502020204030204" pitchFamily="34" charset="0"/>
              </a:rPr>
              <a:t>Tracy Hall (NSSC) 				</a:t>
            </a:r>
          </a:p>
          <a:p>
            <a:pPr marL="0" indent="0">
              <a:buNone/>
            </a:pPr>
            <a:r>
              <a:rPr lang="en-US" dirty="0">
                <a:latin typeface="Cambria" panose="02040503050406030204" pitchFamily="18" charset="0"/>
                <a:cs typeface="Calibri" panose="020F0502020204030204" pitchFamily="34" charset="0"/>
              </a:rPr>
              <a:t>Tony Goretski (SSC)</a:t>
            </a:r>
            <a:endParaRPr lang="en-US" dirty="0"/>
          </a:p>
        </p:txBody>
      </p:sp>
    </p:spTree>
    <p:extLst>
      <p:ext uri="{BB962C8B-B14F-4D97-AF65-F5344CB8AC3E}">
        <p14:creationId xmlns:p14="http://schemas.microsoft.com/office/powerpoint/2010/main" val="111036060"/>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smtClean="0">
                <a:solidFill>
                  <a:srgbClr val="002060"/>
                </a:solidFill>
                <a:latin typeface="Calibri" panose="020F0502020204030204" pitchFamily="34" charset="0"/>
                <a:cs typeface="Calibri" panose="020F0502020204030204" pitchFamily="34" charset="0"/>
              </a:rPr>
              <a:t>Knowledge Management Components</a:t>
            </a:r>
            <a:endParaRPr lang="en-US" dirty="0">
              <a:solidFill>
                <a:srgbClr val="002060"/>
              </a:solidFill>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2"/>
          </p:nvPr>
        </p:nvSpPr>
        <p:spPr/>
        <p:txBody>
          <a:bodyPr/>
          <a:lstStyle/>
          <a:p>
            <a:fld id="{21731931-2280-D54F-855E-04C8FDB4BEB5}" type="slidenum">
              <a:rPr lang="en-US" smtClean="0"/>
              <a:t>4</a:t>
            </a:fld>
            <a:endParaRPr lang="en-US" dirty="0"/>
          </a:p>
        </p:txBody>
      </p:sp>
      <p:graphicFrame>
        <p:nvGraphicFramePr>
          <p:cNvPr id="5" name="Diagram 4" descr="This graph show the six areas of the Knowledge Management Components." title="Knowledge Management Components"/>
          <p:cNvGraphicFramePr/>
          <p:nvPr>
            <p:extLst/>
          </p:nvPr>
        </p:nvGraphicFramePr>
        <p:xfrm>
          <a:off x="1619416"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84980192"/>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descr="This is a graph that shows the Procurement External Site, Internal Site, and NAIS" title="Knowledge Management Program Platforms"/>
          <p:cNvSpPr>
            <a:spLocks noGrp="1"/>
          </p:cNvSpPr>
          <p:nvPr>
            <p:ph type="title"/>
          </p:nvPr>
        </p:nvSpPr>
        <p:spPr/>
        <p:txBody>
          <a:bodyPr>
            <a:noAutofit/>
          </a:bodyPr>
          <a:lstStyle/>
          <a:p>
            <a:r>
              <a:rPr lang="en-US" b="1" dirty="0" smtClean="0">
                <a:solidFill>
                  <a:srgbClr val="002060"/>
                </a:solidFill>
                <a:latin typeface="Calibri" panose="020F0502020204030204" pitchFamily="34" charset="0"/>
                <a:cs typeface="Calibri" panose="020F0502020204030204" pitchFamily="34" charset="0"/>
              </a:rPr>
              <a:t>Knowledge Management Program Platforms</a:t>
            </a:r>
            <a:endParaRPr lang="en-US" b="1" dirty="0">
              <a:solidFill>
                <a:srgbClr val="002060"/>
              </a:solidFill>
              <a:latin typeface="Calibri" panose="020F0502020204030204" pitchFamily="34" charset="0"/>
              <a:cs typeface="Calibri" panose="020F0502020204030204" pitchFamily="34" charset="0"/>
            </a:endParaRPr>
          </a:p>
        </p:txBody>
      </p:sp>
      <p:graphicFrame>
        <p:nvGraphicFramePr>
          <p:cNvPr id="6" name="Content Placeholder 5" descr="Procurement External Site, Internal Site, Internal Site NAIS, Community of Practice, NASA Tube, OP Tools, and Lessons Learned Information System." title="Procurement Sites"/>
          <p:cNvGraphicFramePr>
            <a:graphicFrameLocks noGrp="1"/>
          </p:cNvGraphicFramePr>
          <p:nvPr>
            <p:ph idx="1"/>
            <p:extLst/>
          </p:nvPr>
        </p:nvGraphicFramePr>
        <p:xfrm>
          <a:off x="457200" y="938213"/>
          <a:ext cx="8229600" cy="5187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12"/>
          </p:nvPr>
        </p:nvSpPr>
        <p:spPr/>
        <p:txBody>
          <a:bodyPr/>
          <a:lstStyle/>
          <a:p>
            <a:fld id="{21731931-2280-D54F-855E-04C8FDB4BEB5}" type="slidenum">
              <a:rPr lang="en-US" smtClean="0">
                <a:solidFill>
                  <a:prstClr val="black">
                    <a:tint val="75000"/>
                  </a:prstClr>
                </a:solidFill>
              </a:rPr>
              <a:pPr/>
              <a:t>5</a:t>
            </a:fld>
            <a:endParaRPr lang="en-US" dirty="0">
              <a:solidFill>
                <a:prstClr val="black">
                  <a:tint val="75000"/>
                </a:prstClr>
              </a:solidFill>
            </a:endParaRPr>
          </a:p>
        </p:txBody>
      </p:sp>
    </p:spTree>
    <p:extLst>
      <p:ext uri="{BB962C8B-B14F-4D97-AF65-F5344CB8AC3E}">
        <p14:creationId xmlns:p14="http://schemas.microsoft.com/office/powerpoint/2010/main" val="393558906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990600"/>
            <a:ext cx="7772400" cy="381000"/>
          </a:xfrm>
        </p:spPr>
        <p:txBody>
          <a:bodyPr/>
          <a:lstStyle/>
          <a:p>
            <a:r>
              <a:rPr lang="en-US" sz="2400" dirty="0" smtClean="0"/>
              <a:t>The HQ OP public facing “Bill page” is replaced by…</a:t>
            </a:r>
            <a:endParaRPr lang="en-US" sz="2400" dirty="0"/>
          </a:p>
        </p:txBody>
      </p:sp>
      <p:pic>
        <p:nvPicPr>
          <p:cNvPr id="5" name="Content Placeholder 4"/>
          <p:cNvPicPr>
            <a:picLocks noGrp="1" noChangeAspect="1"/>
          </p:cNvPicPr>
          <p:nvPr>
            <p:ph idx="1"/>
          </p:nvPr>
        </p:nvPicPr>
        <p:blipFill>
          <a:blip r:embed="rId2"/>
          <a:stretch>
            <a:fillRect/>
          </a:stretch>
        </p:blipFill>
        <p:spPr>
          <a:xfrm>
            <a:off x="1984742" y="1371600"/>
            <a:ext cx="5025658" cy="5411585"/>
          </a:xfrm>
          <a:prstGeom prst="rect">
            <a:avLst/>
          </a:prstGeom>
        </p:spPr>
      </p:pic>
      <p:sp>
        <p:nvSpPr>
          <p:cNvPr id="4" name="TextBox 3"/>
          <p:cNvSpPr txBox="1"/>
          <p:nvPr/>
        </p:nvSpPr>
        <p:spPr>
          <a:xfrm>
            <a:off x="304800" y="228600"/>
            <a:ext cx="8229600" cy="584775"/>
          </a:xfrm>
          <a:prstGeom prst="rect">
            <a:avLst/>
          </a:prstGeom>
          <a:noFill/>
        </p:spPr>
        <p:txBody>
          <a:bodyPr wrap="square" rtlCol="0">
            <a:spAutoFit/>
          </a:bodyPr>
          <a:lstStyle/>
          <a:p>
            <a:pPr algn="ctr"/>
            <a:r>
              <a:rPr lang="en-US" sz="3200" dirty="0">
                <a:solidFill>
                  <a:srgbClr val="0070C0"/>
                </a:solidFill>
              </a:rPr>
              <a:t>New Procurement Websites</a:t>
            </a:r>
          </a:p>
        </p:txBody>
      </p:sp>
    </p:spTree>
    <p:extLst>
      <p:ext uri="{BB962C8B-B14F-4D97-AF65-F5344CB8AC3E}">
        <p14:creationId xmlns:p14="http://schemas.microsoft.com/office/powerpoint/2010/main" val="1974798655"/>
      </p:ext>
    </p:extLst>
  </p:cSld>
  <p:clrMapOvr>
    <a:masterClrMapping/>
  </p:clrMapOvr>
  <mc:AlternateContent xmlns:mc="http://schemas.openxmlformats.org/markup-compatibility/2006" xmlns:p14="http://schemas.microsoft.com/office/powerpoint/2010/main">
    <mc:Choice Requires="p14">
      <p:transition spd="slow" p14:dur="3400" advTm="2829">
        <p14:reveal/>
      </p:transition>
    </mc:Choice>
    <mc:Fallback xmlns="">
      <p:transition spd="slow" advTm="2829">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 y="990600"/>
            <a:ext cx="3200400" cy="1143000"/>
          </a:xfrm>
        </p:spPr>
        <p:txBody>
          <a:bodyPr/>
          <a:lstStyle/>
          <a:p>
            <a:r>
              <a:rPr lang="en-US" dirty="0" smtClean="0"/>
              <a:t>…the “external” </a:t>
            </a:r>
            <a:r>
              <a:rPr lang="en-US" dirty="0" err="1" smtClean="0"/>
              <a:t>InsideNASA</a:t>
            </a:r>
            <a:r>
              <a:rPr lang="en-US" dirty="0" smtClean="0"/>
              <a:t> site.</a:t>
            </a:r>
            <a:endParaRPr lang="en-US" dirty="0"/>
          </a:p>
        </p:txBody>
      </p:sp>
      <p:sp>
        <p:nvSpPr>
          <p:cNvPr id="5" name="Text Placeholder 4"/>
          <p:cNvSpPr>
            <a:spLocks noGrp="1"/>
          </p:cNvSpPr>
          <p:nvPr>
            <p:ph type="body" sz="half" idx="2"/>
          </p:nvPr>
        </p:nvSpPr>
        <p:spPr>
          <a:xfrm>
            <a:off x="152400" y="2201573"/>
            <a:ext cx="3048000" cy="4691063"/>
          </a:xfrm>
        </p:spPr>
        <p:txBody>
          <a:bodyPr/>
          <a:lstStyle/>
          <a:p>
            <a:r>
              <a:rPr lang="en-US" dirty="0"/>
              <a:t>Links to:</a:t>
            </a:r>
          </a:p>
          <a:p>
            <a:r>
              <a:rPr lang="en-US" dirty="0"/>
              <a:t>About Procurement</a:t>
            </a:r>
          </a:p>
          <a:p>
            <a:r>
              <a:rPr lang="en-US" dirty="0"/>
              <a:t>Doing Business with NASA</a:t>
            </a:r>
          </a:p>
          <a:p>
            <a:r>
              <a:rPr lang="en-US" dirty="0"/>
              <a:t>Procurement Reports and Guides</a:t>
            </a:r>
          </a:p>
          <a:p>
            <a:r>
              <a:rPr lang="en-US" dirty="0"/>
              <a:t>NASA Procurement Internal Links</a:t>
            </a:r>
          </a:p>
          <a:p>
            <a:endParaRPr lang="en-US" dirty="0"/>
          </a:p>
        </p:txBody>
      </p:sp>
      <p:pic>
        <p:nvPicPr>
          <p:cNvPr id="6" name="Content Placeholder 5"/>
          <p:cNvPicPr>
            <a:picLocks noGrp="1" noChangeAspect="1"/>
          </p:cNvPicPr>
          <p:nvPr>
            <p:ph idx="1"/>
          </p:nvPr>
        </p:nvPicPr>
        <p:blipFill>
          <a:blip r:embed="rId2"/>
          <a:stretch>
            <a:fillRect/>
          </a:stretch>
        </p:blipFill>
        <p:spPr>
          <a:xfrm>
            <a:off x="3429000" y="937799"/>
            <a:ext cx="5568950" cy="5902189"/>
          </a:xfrm>
          <a:prstGeom prst="rect">
            <a:avLst/>
          </a:prstGeom>
        </p:spPr>
      </p:pic>
      <p:sp>
        <p:nvSpPr>
          <p:cNvPr id="7" name="Rectangle 6"/>
          <p:cNvSpPr/>
          <p:nvPr/>
        </p:nvSpPr>
        <p:spPr>
          <a:xfrm rot="2464627">
            <a:off x="-135112" y="5023727"/>
            <a:ext cx="3957313" cy="369332"/>
          </a:xfrm>
          <a:prstGeom prst="rect">
            <a:avLst/>
          </a:prstGeom>
        </p:spPr>
        <p:txBody>
          <a:bodyPr wrap="square">
            <a:spAutoFit/>
          </a:bodyPr>
          <a:lstStyle/>
          <a:p>
            <a:r>
              <a:rPr lang="en-US" sz="1400" b="1" u="sng" dirty="0">
                <a:hlinkClick r:id="rId3"/>
              </a:rPr>
              <a:t>https://www.nasa.gov/office/procurement</a:t>
            </a:r>
            <a:r>
              <a:rPr lang="en-US" b="1" u="sng" dirty="0">
                <a:hlinkClick r:id="rId3"/>
              </a:rPr>
              <a:t>/</a:t>
            </a:r>
            <a:r>
              <a:rPr lang="en-US" b="1" dirty="0"/>
              <a:t> </a:t>
            </a:r>
            <a:endParaRPr lang="en-US" dirty="0"/>
          </a:p>
        </p:txBody>
      </p:sp>
      <p:sp>
        <p:nvSpPr>
          <p:cNvPr id="8" name="TextBox 7"/>
          <p:cNvSpPr txBox="1"/>
          <p:nvPr/>
        </p:nvSpPr>
        <p:spPr>
          <a:xfrm>
            <a:off x="304800" y="228600"/>
            <a:ext cx="8229600" cy="584775"/>
          </a:xfrm>
          <a:prstGeom prst="rect">
            <a:avLst/>
          </a:prstGeom>
          <a:noFill/>
        </p:spPr>
        <p:txBody>
          <a:bodyPr wrap="square" rtlCol="0">
            <a:spAutoFit/>
          </a:bodyPr>
          <a:lstStyle/>
          <a:p>
            <a:pPr algn="ctr"/>
            <a:r>
              <a:rPr lang="en-US" sz="3200" dirty="0">
                <a:solidFill>
                  <a:srgbClr val="0070C0"/>
                </a:solidFill>
              </a:rPr>
              <a:t>New Procurement Websites</a:t>
            </a:r>
          </a:p>
        </p:txBody>
      </p:sp>
    </p:spTree>
    <p:extLst>
      <p:ext uri="{BB962C8B-B14F-4D97-AF65-F5344CB8AC3E}">
        <p14:creationId xmlns:p14="http://schemas.microsoft.com/office/powerpoint/2010/main" val="4031589556"/>
      </p:ext>
    </p:extLst>
  </p:cSld>
  <p:clrMapOvr>
    <a:masterClrMapping/>
  </p:clrMapOvr>
  <p:transition spd="slow" advTm="7715">
    <p:randomBar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33400" y="1034935"/>
            <a:ext cx="8153400" cy="412865"/>
          </a:xfrm>
        </p:spPr>
        <p:txBody>
          <a:bodyPr/>
          <a:lstStyle/>
          <a:p>
            <a:r>
              <a:rPr lang="en-US" sz="2000" dirty="0" smtClean="0"/>
              <a:t>The Procurement Library is replaced by…</a:t>
            </a:r>
            <a:endParaRPr lang="en-US" sz="2000" dirty="0"/>
          </a:p>
        </p:txBody>
      </p:sp>
      <p:pic>
        <p:nvPicPr>
          <p:cNvPr id="8" name="Content Placeholder 7"/>
          <p:cNvPicPr>
            <a:picLocks noGrp="1" noChangeAspect="1"/>
          </p:cNvPicPr>
          <p:nvPr>
            <p:ph idx="1"/>
          </p:nvPr>
        </p:nvPicPr>
        <p:blipFill>
          <a:blip r:embed="rId2"/>
          <a:stretch>
            <a:fillRect/>
          </a:stretch>
        </p:blipFill>
        <p:spPr>
          <a:xfrm>
            <a:off x="1524000" y="1366907"/>
            <a:ext cx="5867400" cy="5316793"/>
          </a:xfrm>
          <a:prstGeom prst="rect">
            <a:avLst/>
          </a:prstGeom>
        </p:spPr>
      </p:pic>
      <p:sp>
        <p:nvSpPr>
          <p:cNvPr id="4" name="TextBox 3"/>
          <p:cNvSpPr txBox="1"/>
          <p:nvPr/>
        </p:nvSpPr>
        <p:spPr>
          <a:xfrm>
            <a:off x="304800" y="228600"/>
            <a:ext cx="8229600" cy="584775"/>
          </a:xfrm>
          <a:prstGeom prst="rect">
            <a:avLst/>
          </a:prstGeom>
          <a:noFill/>
        </p:spPr>
        <p:txBody>
          <a:bodyPr wrap="square" rtlCol="0">
            <a:spAutoFit/>
          </a:bodyPr>
          <a:lstStyle/>
          <a:p>
            <a:pPr algn="ctr"/>
            <a:r>
              <a:rPr lang="en-US" sz="3200" dirty="0">
                <a:solidFill>
                  <a:srgbClr val="0070C0"/>
                </a:solidFill>
              </a:rPr>
              <a:t>New Procurement Websites</a:t>
            </a:r>
          </a:p>
        </p:txBody>
      </p:sp>
    </p:spTree>
    <p:extLst>
      <p:ext uri="{BB962C8B-B14F-4D97-AF65-F5344CB8AC3E}">
        <p14:creationId xmlns:p14="http://schemas.microsoft.com/office/powerpoint/2010/main" val="2387568133"/>
      </p:ext>
    </p:extLst>
  </p:cSld>
  <p:clrMapOvr>
    <a:masterClrMapping/>
  </p:clrMapOvr>
  <p:transition spd="med" advTm="2606">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 y="1004887"/>
            <a:ext cx="2590800" cy="823914"/>
          </a:xfrm>
        </p:spPr>
        <p:txBody>
          <a:bodyPr/>
          <a:lstStyle/>
          <a:p>
            <a:r>
              <a:rPr lang="en-US" dirty="0" smtClean="0"/>
              <a:t>…the Inside NASA “Internal page”.</a:t>
            </a:r>
            <a:endParaRPr lang="en-US" dirty="0"/>
          </a:p>
        </p:txBody>
      </p:sp>
      <p:sp>
        <p:nvSpPr>
          <p:cNvPr id="5" name="Text Placeholder 4"/>
          <p:cNvSpPr>
            <a:spLocks noGrp="1"/>
          </p:cNvSpPr>
          <p:nvPr>
            <p:ph type="body" sz="half" idx="2"/>
          </p:nvPr>
        </p:nvSpPr>
        <p:spPr>
          <a:xfrm>
            <a:off x="304800" y="1905000"/>
            <a:ext cx="3124200" cy="4432300"/>
          </a:xfrm>
        </p:spPr>
        <p:txBody>
          <a:bodyPr/>
          <a:lstStyle/>
          <a:p>
            <a:r>
              <a:rPr lang="en-US" dirty="0"/>
              <a:t>Links to:</a:t>
            </a:r>
          </a:p>
          <a:p>
            <a:pPr marL="285750" indent="-285750">
              <a:buFont typeface="Wingdings" panose="05000000000000000000" pitchFamily="2" charset="2"/>
              <a:buChar char="§"/>
            </a:pPr>
            <a:r>
              <a:rPr lang="en-US" dirty="0"/>
              <a:t>About </a:t>
            </a:r>
            <a:r>
              <a:rPr lang="en-US" dirty="0" smtClean="0"/>
              <a:t>Procurement</a:t>
            </a:r>
          </a:p>
          <a:p>
            <a:pPr marL="285750" indent="-285750">
              <a:buFont typeface="Wingdings" panose="05000000000000000000" pitchFamily="2" charset="2"/>
              <a:buChar char="§"/>
            </a:pPr>
            <a:r>
              <a:rPr lang="en-US" dirty="0" smtClean="0"/>
              <a:t>Communities </a:t>
            </a:r>
            <a:r>
              <a:rPr lang="en-US" dirty="0"/>
              <a:t>of </a:t>
            </a:r>
            <a:r>
              <a:rPr lang="en-US" dirty="0" smtClean="0"/>
              <a:t>Practice</a:t>
            </a:r>
          </a:p>
          <a:p>
            <a:pPr marL="285750" indent="-285750">
              <a:buFont typeface="Wingdings" panose="05000000000000000000" pitchFamily="2" charset="2"/>
              <a:buChar char="§"/>
            </a:pPr>
            <a:r>
              <a:rPr lang="en-US" dirty="0" smtClean="0"/>
              <a:t>Procurement Policy</a:t>
            </a:r>
          </a:p>
          <a:p>
            <a:pPr marL="285750" indent="-285750">
              <a:buFont typeface="Wingdings" panose="05000000000000000000" pitchFamily="2" charset="2"/>
              <a:buChar char="§"/>
            </a:pPr>
            <a:r>
              <a:rPr lang="en-US" dirty="0" smtClean="0"/>
              <a:t>Procurement Repository (Knowledge Bank)</a:t>
            </a:r>
          </a:p>
          <a:p>
            <a:pPr marL="285750" indent="-285750">
              <a:buFont typeface="Wingdings" panose="05000000000000000000" pitchFamily="2" charset="2"/>
              <a:buChar char="§"/>
            </a:pPr>
            <a:r>
              <a:rPr lang="en-US" dirty="0" smtClean="0"/>
              <a:t>Strategic Sourcing</a:t>
            </a:r>
          </a:p>
          <a:p>
            <a:pPr marL="285750" indent="-285750">
              <a:buFont typeface="Wingdings" panose="05000000000000000000" pitchFamily="2" charset="2"/>
              <a:buChar char="§"/>
            </a:pPr>
            <a:r>
              <a:rPr lang="en-US" dirty="0" smtClean="0"/>
              <a:t>Training </a:t>
            </a:r>
            <a:r>
              <a:rPr lang="en-US" dirty="0"/>
              <a:t>Programs</a:t>
            </a:r>
          </a:p>
          <a:p>
            <a:endParaRPr lang="en-US" dirty="0"/>
          </a:p>
        </p:txBody>
      </p:sp>
      <p:pic>
        <p:nvPicPr>
          <p:cNvPr id="6" name="Content Placeholder 5"/>
          <p:cNvPicPr>
            <a:picLocks noGrp="1" noChangeAspect="1"/>
          </p:cNvPicPr>
          <p:nvPr>
            <p:ph idx="1"/>
          </p:nvPr>
        </p:nvPicPr>
        <p:blipFill>
          <a:blip r:embed="rId2"/>
          <a:stretch>
            <a:fillRect/>
          </a:stretch>
        </p:blipFill>
        <p:spPr>
          <a:xfrm>
            <a:off x="3429000" y="1004887"/>
            <a:ext cx="5241471" cy="5853113"/>
          </a:xfrm>
          <a:prstGeom prst="rect">
            <a:avLst/>
          </a:prstGeom>
        </p:spPr>
      </p:pic>
      <p:sp>
        <p:nvSpPr>
          <p:cNvPr id="8" name="Rectangle 7"/>
          <p:cNvSpPr/>
          <p:nvPr/>
        </p:nvSpPr>
        <p:spPr>
          <a:xfrm rot="2153159">
            <a:off x="289455" y="5155274"/>
            <a:ext cx="3438762" cy="369332"/>
          </a:xfrm>
          <a:prstGeom prst="rect">
            <a:avLst/>
          </a:prstGeom>
        </p:spPr>
        <p:txBody>
          <a:bodyPr wrap="none">
            <a:spAutoFit/>
          </a:bodyPr>
          <a:lstStyle/>
          <a:p>
            <a:r>
              <a:rPr lang="en-US" b="1" u="sng" dirty="0">
                <a:hlinkClick r:id="rId3"/>
              </a:rPr>
              <a:t>https://</a:t>
            </a:r>
            <a:r>
              <a:rPr lang="en-US" sz="1400" b="1" u="sng" dirty="0">
                <a:hlinkClick r:id="rId3"/>
              </a:rPr>
              <a:t>inside.nasa.gov/procurement</a:t>
            </a:r>
            <a:endParaRPr lang="en-US" sz="1400" dirty="0"/>
          </a:p>
        </p:txBody>
      </p:sp>
      <p:sp>
        <p:nvSpPr>
          <p:cNvPr id="4" name="TextBox 3"/>
          <p:cNvSpPr txBox="1"/>
          <p:nvPr/>
        </p:nvSpPr>
        <p:spPr>
          <a:xfrm>
            <a:off x="304800" y="228600"/>
            <a:ext cx="8229600" cy="584775"/>
          </a:xfrm>
          <a:prstGeom prst="rect">
            <a:avLst/>
          </a:prstGeom>
          <a:noFill/>
        </p:spPr>
        <p:txBody>
          <a:bodyPr wrap="square" rtlCol="0">
            <a:spAutoFit/>
          </a:bodyPr>
          <a:lstStyle/>
          <a:p>
            <a:pPr algn="ctr"/>
            <a:r>
              <a:rPr lang="en-US" sz="3200" dirty="0">
                <a:solidFill>
                  <a:srgbClr val="0070C0"/>
                </a:solidFill>
              </a:rPr>
              <a:t>New Procurement Websites</a:t>
            </a:r>
          </a:p>
        </p:txBody>
      </p:sp>
    </p:spTree>
    <p:extLst>
      <p:ext uri="{BB962C8B-B14F-4D97-AF65-F5344CB8AC3E}">
        <p14:creationId xmlns:p14="http://schemas.microsoft.com/office/powerpoint/2010/main" val="1636254799"/>
      </p:ext>
    </p:extLst>
  </p:cSld>
  <p:clrMapOvr>
    <a:masterClrMapping/>
  </p:clrMapOvr>
  <p:transition spd="slow" advTm="6341">
    <p:cove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14RTaAjHyEygaBEjBnBUj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DOB39c7A40qA.j9BNP6Jo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vnEM.zP2wki5E1QUcSgFh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s6n1LlA8IUqZtlqMleWBug"/>
</p:tagLst>
</file>

<file path=ppt/tags/tag6.xml><?xml version="1.0" encoding="utf-8"?>
<p:tagLst xmlns:a="http://schemas.openxmlformats.org/drawingml/2006/main" xmlns:r="http://schemas.openxmlformats.org/officeDocument/2006/relationships" xmlns:p="http://schemas.openxmlformats.org/presentationml/2006/main">
  <p:tag name="DELIMITERS" val="3.1"/>
</p:tagLst>
</file>

<file path=ppt/theme/theme1.xml><?xml version="1.0" encoding="utf-8"?>
<a:theme xmlns:a="http://schemas.openxmlformats.org/drawingml/2006/main" name="RPMA1.pp">
  <a:themeElements>
    <a:clrScheme name="RPMA1.pp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RPMA1.pp">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lnDef>
  </a:objectDefaults>
  <a:extraClrSchemeLst>
    <a:extraClrScheme>
      <a:clrScheme name="RPMA1.pp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RPMA1.pp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RPMA1.pp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RPMA1.pp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RPMA1.pp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RPMA1.pp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RPMA1.pp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Firm Format - English (US)">
  <a:themeElements>
    <a:clrScheme name="Firm Format - English (US) 5">
      <a:dk1>
        <a:srgbClr val="000000"/>
      </a:dk1>
      <a:lt1>
        <a:srgbClr val="FFFFFF"/>
      </a:lt1>
      <a:dk2>
        <a:srgbClr val="002960"/>
      </a:dk2>
      <a:lt2>
        <a:srgbClr val="FFFFFF"/>
      </a:lt2>
      <a:accent1>
        <a:srgbClr val="B2D2EF"/>
      </a:accent1>
      <a:accent2>
        <a:srgbClr val="E32E3D"/>
      </a:accent2>
      <a:accent3>
        <a:srgbClr val="FFFFFF"/>
      </a:accent3>
      <a:accent4>
        <a:srgbClr val="000000"/>
      </a:accent4>
      <a:accent5>
        <a:srgbClr val="D5E5F6"/>
      </a:accent5>
      <a:accent6>
        <a:srgbClr val="CE2936"/>
      </a:accent6>
      <a:hlink>
        <a:srgbClr val="205AA7"/>
      </a:hlink>
      <a:folHlink>
        <a:srgbClr val="002960"/>
      </a:folHlink>
    </a:clrScheme>
    <a:fontScheme name="Firm Format - English (U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irm Format - English (US) 1">
        <a:dk1>
          <a:srgbClr val="000000"/>
        </a:dk1>
        <a:lt1>
          <a:srgbClr val="FFFFFF"/>
        </a:lt1>
        <a:dk2>
          <a:srgbClr val="000000"/>
        </a:dk2>
        <a:lt2>
          <a:srgbClr val="FFFFFF"/>
        </a:lt2>
        <a:accent1>
          <a:srgbClr val="FFFFFF"/>
        </a:accent1>
        <a:accent2>
          <a:srgbClr val="D0D0D0"/>
        </a:accent2>
        <a:accent3>
          <a:srgbClr val="FFFFFF"/>
        </a:accent3>
        <a:accent4>
          <a:srgbClr val="000000"/>
        </a:accent4>
        <a:accent5>
          <a:srgbClr val="FFFFFF"/>
        </a:accent5>
        <a:accent6>
          <a:srgbClr val="BCBCBC"/>
        </a:accent6>
        <a:hlink>
          <a:srgbClr val="909090"/>
        </a:hlink>
        <a:folHlink>
          <a:srgbClr val="606060"/>
        </a:folHlink>
      </a:clrScheme>
      <a:clrMap bg1="lt1" tx1="dk1" bg2="lt2" tx2="dk2" accent1="accent1" accent2="accent2" accent3="accent3" accent4="accent4" accent5="accent5" accent6="accent6" hlink="hlink" folHlink="folHlink"/>
    </a:extraClrScheme>
    <a:extraClrScheme>
      <a:clrScheme name="Firm Format - English (US) 2">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clrMap bg1="lt1" tx1="dk1" bg2="lt2" tx2="dk2" accent1="accent1" accent2="accent2" accent3="accent3" accent4="accent4" accent5="accent5" accent6="accent6" hlink="hlink" folHlink="folHlink"/>
    </a:extraClrScheme>
    <a:extraClrScheme>
      <a:clrScheme name="Firm Format - English (US) 3">
        <a:dk1>
          <a:srgbClr val="000000"/>
        </a:dk1>
        <a:lt1>
          <a:srgbClr val="FFFFFF"/>
        </a:lt1>
        <a:dk2>
          <a:srgbClr val="002960"/>
        </a:dk2>
        <a:lt2>
          <a:srgbClr val="FFFFFF"/>
        </a:lt2>
        <a:accent1>
          <a:srgbClr val="C7E0FB"/>
        </a:accent1>
        <a:accent2>
          <a:srgbClr val="C7C293"/>
        </a:accent2>
        <a:accent3>
          <a:srgbClr val="FFFFFF"/>
        </a:accent3>
        <a:accent4>
          <a:srgbClr val="000000"/>
        </a:accent4>
        <a:accent5>
          <a:srgbClr val="E0EDFD"/>
        </a:accent5>
        <a:accent6>
          <a:srgbClr val="B4B085"/>
        </a:accent6>
        <a:hlink>
          <a:srgbClr val="50A2A0"/>
        </a:hlink>
        <a:folHlink>
          <a:srgbClr val="002960"/>
        </a:folHlink>
      </a:clrScheme>
      <a:clrMap bg1="lt1" tx1="dk1" bg2="lt2" tx2="dk2" accent1="accent1" accent2="accent2" accent3="accent3" accent4="accent4" accent5="accent5" accent6="accent6" hlink="hlink" folHlink="folHlink"/>
    </a:extraClrScheme>
    <a:extraClrScheme>
      <a:clrScheme name="Firm Format - English (US) 4">
        <a:dk1>
          <a:srgbClr val="000000"/>
        </a:dk1>
        <a:lt1>
          <a:srgbClr val="FFFFFF"/>
        </a:lt1>
        <a:dk2>
          <a:srgbClr val="002960"/>
        </a:dk2>
        <a:lt2>
          <a:srgbClr val="FFFFFF"/>
        </a:lt2>
        <a:accent1>
          <a:srgbClr val="C7E0FB"/>
        </a:accent1>
        <a:accent2>
          <a:srgbClr val="E32E3D"/>
        </a:accent2>
        <a:accent3>
          <a:srgbClr val="FFFFFF"/>
        </a:accent3>
        <a:accent4>
          <a:srgbClr val="000000"/>
        </a:accent4>
        <a:accent5>
          <a:srgbClr val="E0EDFD"/>
        </a:accent5>
        <a:accent6>
          <a:srgbClr val="CE2936"/>
        </a:accent6>
        <a:hlink>
          <a:srgbClr val="205AA7"/>
        </a:hlink>
        <a:folHlink>
          <a:srgbClr val="002960"/>
        </a:folHlink>
      </a:clrScheme>
      <a:clrMap bg1="lt1" tx1="dk1" bg2="lt2" tx2="dk2" accent1="accent1" accent2="accent2" accent3="accent3" accent4="accent4" accent5="accent5" accent6="accent6" hlink="hlink" folHlink="folHlink"/>
    </a:extraClrScheme>
    <a:extraClrScheme>
      <a:clrScheme name="Firm Format - English (US) 5">
        <a:dk1>
          <a:srgbClr val="000000"/>
        </a:dk1>
        <a:lt1>
          <a:srgbClr val="FFFFFF"/>
        </a:lt1>
        <a:dk2>
          <a:srgbClr val="002960"/>
        </a:dk2>
        <a:lt2>
          <a:srgbClr val="FFFFFF"/>
        </a:lt2>
        <a:accent1>
          <a:srgbClr val="B2D2EF"/>
        </a:accent1>
        <a:accent2>
          <a:srgbClr val="E32E3D"/>
        </a:accent2>
        <a:accent3>
          <a:srgbClr val="FFFFFF"/>
        </a:accent3>
        <a:accent4>
          <a:srgbClr val="000000"/>
        </a:accent4>
        <a:accent5>
          <a:srgbClr val="D5E5F6"/>
        </a:accent5>
        <a:accent6>
          <a:srgbClr val="CE2936"/>
        </a:accent6>
        <a:hlink>
          <a:srgbClr val="205AA7"/>
        </a:hlink>
        <a:folHlink>
          <a:srgbClr val="00296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381C64D08573D4C963D73570587EFD9" ma:contentTypeVersion="2" ma:contentTypeDescription="Create a new document." ma:contentTypeScope="" ma:versionID="51a233734198085cae201a788f77c1df">
  <xsd:schema xmlns:xsd="http://www.w3.org/2001/XMLSchema" xmlns:xs="http://www.w3.org/2001/XMLSchema" xmlns:p="http://schemas.microsoft.com/office/2006/metadata/properties" xmlns:ns2="d2782dcf-b223-4275-a830-8747dc513520" targetNamespace="http://schemas.microsoft.com/office/2006/metadata/properties" ma:root="true" ma:fieldsID="10c899590e5e16eba67f2686396ebdf2" ns2:_="">
    <xsd:import namespace="d2782dcf-b223-4275-a830-8747dc513520"/>
    <xsd:element name="properties">
      <xsd:complexType>
        <xsd:sequence>
          <xsd:element name="documentManagement">
            <xsd:complexType>
              <xsd:all>
                <xsd:element ref="ns2:FormDescription" minOccurs="0"/>
                <xsd:element ref="ns2:Description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2782dcf-b223-4275-a830-8747dc513520" elementFormDefault="qualified">
    <xsd:import namespace="http://schemas.microsoft.com/office/2006/documentManagement/types"/>
    <xsd:import namespace="http://schemas.microsoft.com/office/infopath/2007/PartnerControls"/>
    <xsd:element name="FormDescription" ma:index="1" nillable="true" ma:displayName="FormDescription" ma:description="Form Description" ma:internalName="FormDescription">
      <xsd:simpleType>
        <xsd:restriction base="dms:Note">
          <xsd:maxLength value="255"/>
        </xsd:restriction>
      </xsd:simpleType>
    </xsd:element>
    <xsd:element name="Description0" ma:index="9" nillable="true" ma:displayName="Description" ma:internalName="Description0">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Content Type"/>
        <xsd:element ref="dc:title" minOccurs="0" maxOccurs="1" ma:index="2"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FormDescription xmlns="d2782dcf-b223-4275-a830-8747dc513520" xsi:nil="true"/>
    <Description0 xmlns="d2782dcf-b223-4275-a830-8747dc513520" xsi:nil="true"/>
  </documentManagement>
</p:properties>
</file>

<file path=customXml/itemProps1.xml><?xml version="1.0" encoding="utf-8"?>
<ds:datastoreItem xmlns:ds="http://schemas.openxmlformats.org/officeDocument/2006/customXml" ds:itemID="{ECC52C38-DA8B-4C0A-86D6-36CA3B3F815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2782dcf-b223-4275-a830-8747dc51352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76FCD30-7FDD-4317-B2DC-97BA692A462F}">
  <ds:schemaRefs>
    <ds:schemaRef ds:uri="http://schemas.microsoft.com/sharepoint/v3/contenttype/forms"/>
  </ds:schemaRefs>
</ds:datastoreItem>
</file>

<file path=customXml/itemProps3.xml><?xml version="1.0" encoding="utf-8"?>
<ds:datastoreItem xmlns:ds="http://schemas.openxmlformats.org/officeDocument/2006/customXml" ds:itemID="{9AE35931-F067-4E1C-A8E7-525EF54B0E63}">
  <ds:schemaRefs>
    <ds:schemaRef ds:uri="http://schemas.microsoft.com/office/2006/metadata/properties"/>
    <ds:schemaRef ds:uri="d2782dcf-b223-4275-a830-8747dc513520"/>
    <ds:schemaRef ds:uri="http://purl.org/dc/elements/1.1/"/>
    <ds:schemaRef ds:uri="http://schemas.microsoft.com/office/2006/documentManagement/types"/>
    <ds:schemaRef ds:uri="http://www.w3.org/XML/1998/namespace"/>
    <ds:schemaRef ds:uri="http://purl.org/dc/terms/"/>
    <ds:schemaRef ds:uri="http://purl.org/dc/dcmitype/"/>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
  <TotalTime>17199</TotalTime>
  <Words>649</Words>
  <Application>Microsoft Office PowerPoint</Application>
  <PresentationFormat>On-screen Show (4:3)</PresentationFormat>
  <Paragraphs>164</Paragraphs>
  <Slides>17</Slides>
  <Notes>1</Notes>
  <HiddenSlides>0</HiddenSlides>
  <MMClips>0</MMClips>
  <ScaleCrop>false</ScaleCrop>
  <HeadingPairs>
    <vt:vector size="8" baseType="variant">
      <vt:variant>
        <vt:lpstr>Fonts Used</vt:lpstr>
      </vt:variant>
      <vt:variant>
        <vt:i4>11</vt:i4>
      </vt:variant>
      <vt:variant>
        <vt:lpstr>Theme</vt:lpstr>
      </vt:variant>
      <vt:variant>
        <vt:i4>4</vt:i4>
      </vt:variant>
      <vt:variant>
        <vt:lpstr>Embedded OLE Servers</vt:lpstr>
      </vt:variant>
      <vt:variant>
        <vt:i4>1</vt:i4>
      </vt:variant>
      <vt:variant>
        <vt:lpstr>Slide Titles</vt:lpstr>
      </vt:variant>
      <vt:variant>
        <vt:i4>17</vt:i4>
      </vt:variant>
    </vt:vector>
  </HeadingPairs>
  <TitlesOfParts>
    <vt:vector size="33" baseType="lpstr">
      <vt:lpstr>ＭＳ Ｐゴシック</vt:lpstr>
      <vt:lpstr>ＭＳ Ｐゴシック</vt:lpstr>
      <vt:lpstr>AGaramond</vt:lpstr>
      <vt:lpstr>Arial</vt:lpstr>
      <vt:lpstr>Arial Narrow</vt:lpstr>
      <vt:lpstr>Calibri</vt:lpstr>
      <vt:lpstr>Cambria</vt:lpstr>
      <vt:lpstr>Helvetica</vt:lpstr>
      <vt:lpstr>Times</vt:lpstr>
      <vt:lpstr>Times New Roman</vt:lpstr>
      <vt:lpstr>Wingdings</vt:lpstr>
      <vt:lpstr>RPMA1.pp</vt:lpstr>
      <vt:lpstr>Firm Format - English (US)</vt:lpstr>
      <vt:lpstr>Office Theme</vt:lpstr>
      <vt:lpstr>2_Office Theme</vt:lpstr>
      <vt:lpstr>think-cell Slide</vt:lpstr>
      <vt:lpstr>Code 210 Procurement Operations Division Training Session:  Overview of the New NASA Procurement Internal and External Websites  </vt:lpstr>
      <vt:lpstr>Knowledge Management Team</vt:lpstr>
      <vt:lpstr>Knowledge Management Team</vt:lpstr>
      <vt:lpstr>Knowledge Management Components</vt:lpstr>
      <vt:lpstr>Knowledge Management Program Platforms</vt:lpstr>
      <vt:lpstr>The HQ OP public facing “Bill page” is replaced by…</vt:lpstr>
      <vt:lpstr>…the “external” InsideNASA site.</vt:lpstr>
      <vt:lpstr>The Procurement Library is replaced by…</vt:lpstr>
      <vt:lpstr>…the Inside NASA “Internal page”.</vt:lpstr>
      <vt:lpstr>The VPO is replaced by…</vt:lpstr>
      <vt:lpstr>…the Knowledge Bank.</vt:lpstr>
      <vt:lpstr>NFS Strategic Sourcing Requirements</vt:lpstr>
      <vt:lpstr>NFS Strategic Sourcing Requirements</vt:lpstr>
      <vt:lpstr>NFS Strategic Sourcing Requirements</vt:lpstr>
      <vt:lpstr>Office of Procurement Strategic Sourcing Repository</vt:lpstr>
      <vt:lpstr>New Procurement Websites</vt:lpstr>
      <vt:lpstr>NASA Procurement Website Addresses</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Selection Brief to JA managers</dc:title>
  <dc:creator>Kay Twitchell</dc:creator>
  <cp:lastModifiedBy>Sharp, Jill E. (GSFC-2000)[LJT AND ASSOCIATES, INC.]</cp:lastModifiedBy>
  <cp:revision>133</cp:revision>
  <dcterms:created xsi:type="dcterms:W3CDTF">2012-05-31T22:24:56Z</dcterms:created>
  <dcterms:modified xsi:type="dcterms:W3CDTF">2018-06-05T17:40:24Z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0x0101005381C64D08573D4C963D73570587EFD9</vt:lpwstr>
  </property>
</Properties>
</file>