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5B4A0-7126-47C8-AD61-7A4CA778233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124EC-996A-49C2-98C7-CECE81E7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1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124EC-996A-49C2-98C7-CECE81E77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78E-EB9F-47D4-A169-B42583060110}" type="datetime1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3669-35A0-43A9-B525-F7216C098430}" type="datetime1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9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C59E-4B50-40C7-B1FF-717D9222F1C2}" type="datetime1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8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8276-9E16-44EE-AC8F-0DE58E3C5754}" type="datetime1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FED-C455-4498-A9E7-62DE65A444D1}" type="datetime1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3714-9118-4A48-B3A7-12D1CACA3768}" type="datetime1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2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F11-ABAE-4224-8CDF-20A8D03522C0}" type="datetime1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8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D4F5-E8A6-48A7-ADF0-E4A21C17ABDB}" type="datetime1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BB62-C93D-4062-ABAF-E4B0CB936C4B}" type="datetime1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E773-5C1E-40D7-B051-7E82C49A8475}" type="datetime1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9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4CC7-FE18-4F40-AF28-B632E06BC332}" type="datetime1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C984C-7AA3-4BB1-89F6-6F3F89156464}" type="datetime1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Notes from All Hands presentation on 11-14-14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4543-03A6-4F2B-A897-CF9680FF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7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819"/>
            <a:ext cx="10515600" cy="70658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Climate Advisory Team Initiative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14400"/>
            <a:ext cx="10602191" cy="5808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Climate Advisory Team</a:t>
            </a:r>
            <a:endParaRPr lang="en-US" sz="2400" dirty="0"/>
          </a:p>
          <a:p>
            <a:pPr lvl="1"/>
            <a:r>
              <a:rPr lang="en-US" sz="2000" dirty="0" smtClean="0"/>
              <a:t>Purpose:  Forum for managers and non-managers to have dialog about improving climate for Code 210, fostering openness, transparency, understanding, equity, and trust</a:t>
            </a:r>
          </a:p>
          <a:p>
            <a:pPr lvl="1"/>
            <a:r>
              <a:rPr lang="en-US" sz="2000" dirty="0" smtClean="0"/>
              <a:t>Role of Team:  </a:t>
            </a:r>
          </a:p>
          <a:p>
            <a:pPr lvl="2"/>
            <a:r>
              <a:rPr lang="en-US" dirty="0" smtClean="0"/>
              <a:t>Develop recommendations for Procurement Officer on ways to enhance Code 210 climate</a:t>
            </a:r>
          </a:p>
          <a:p>
            <a:pPr lvl="2"/>
            <a:r>
              <a:rPr lang="en-US" dirty="0" smtClean="0"/>
              <a:t>Advocate for positive change</a:t>
            </a:r>
          </a:p>
          <a:p>
            <a:pPr lvl="2"/>
            <a:r>
              <a:rPr lang="en-US" dirty="0" smtClean="0"/>
              <a:t>Communicate all perspectives and share information about changes underway with all</a:t>
            </a:r>
          </a:p>
          <a:p>
            <a:pPr lvl="1"/>
            <a:r>
              <a:rPr lang="en-US" sz="2000" dirty="0" smtClean="0"/>
              <a:t>Membership:  Expect to issue Call for interested personnel by November 30, 2014</a:t>
            </a:r>
          </a:p>
          <a:p>
            <a:pPr lvl="2"/>
            <a:r>
              <a:rPr lang="en-US" dirty="0" smtClean="0"/>
              <a:t>Approximately 12 members, </a:t>
            </a:r>
            <a:r>
              <a:rPr lang="en-US" dirty="0"/>
              <a:t> </a:t>
            </a:r>
            <a:r>
              <a:rPr lang="en-US" dirty="0" smtClean="0"/>
              <a:t>made up of managers and non-managers</a:t>
            </a:r>
          </a:p>
          <a:p>
            <a:pPr lvl="2"/>
            <a:r>
              <a:rPr lang="en-US" dirty="0" smtClean="0"/>
              <a:t>Approximately 8 non-managers:  1 from each enterprise (include at least 1 buyer); 1 from WFF; 1 from 210 staff offices</a:t>
            </a:r>
          </a:p>
          <a:p>
            <a:pPr lvl="2"/>
            <a:r>
              <a:rPr lang="en-US" dirty="0" smtClean="0"/>
              <a:t>1 Associate Chief; 2 Procurement Managers, 1 Senior Staff member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eam will select lead during formulation process; not necessarily a manager</a:t>
            </a:r>
          </a:p>
          <a:p>
            <a:pPr lvl="2"/>
            <a:r>
              <a:rPr lang="en-US" dirty="0" smtClean="0"/>
              <a:t>Procurement Officer to participate at beginning and to remain engaged periodically</a:t>
            </a:r>
          </a:p>
          <a:p>
            <a:pPr lvl="2"/>
            <a:r>
              <a:rPr lang="en-US" dirty="0" smtClean="0"/>
              <a:t>Members serve one-year term; new members rotate onto team via new call for membership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Notes from All Hands presentation on </a:t>
            </a:r>
            <a:r>
              <a:rPr lang="en-US" dirty="0" smtClean="0"/>
              <a:t>11-12-14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Workplace Climate Initiative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Climate Advisory Team (cont.)</a:t>
            </a:r>
          </a:p>
          <a:p>
            <a:pPr lvl="1"/>
            <a:r>
              <a:rPr lang="en-US" dirty="0" smtClean="0"/>
              <a:t>Member Criteria</a:t>
            </a:r>
          </a:p>
          <a:p>
            <a:pPr lvl="2"/>
            <a:r>
              <a:rPr lang="en-US" dirty="0" smtClean="0"/>
              <a:t>Commitment to advancing positive and constructive ideas for change</a:t>
            </a:r>
          </a:p>
          <a:p>
            <a:pPr lvl="2"/>
            <a:r>
              <a:rPr lang="en-US" dirty="0" smtClean="0"/>
              <a:t>Good communication, collaboration, and decision-making skills</a:t>
            </a:r>
          </a:p>
          <a:p>
            <a:pPr lvl="1"/>
            <a:r>
              <a:rPr lang="en-US" dirty="0" smtClean="0"/>
              <a:t>Selection Process</a:t>
            </a:r>
          </a:p>
          <a:p>
            <a:pPr lvl="2"/>
            <a:r>
              <a:rPr lang="en-US" dirty="0" smtClean="0"/>
              <a:t>Self-nominations</a:t>
            </a:r>
          </a:p>
          <a:p>
            <a:pPr lvl="2"/>
            <a:r>
              <a:rPr lang="en-US" dirty="0" smtClean="0"/>
              <a:t>Call will require nominees to describe (1) why they want to be a member, (2) how they would contribute to effort to improve climate, and (3) their skills and experiences that will help them work on team.   Expect 2 to 3 sentences per question.</a:t>
            </a:r>
          </a:p>
          <a:p>
            <a:pPr lvl="2"/>
            <a:r>
              <a:rPr lang="en-US" dirty="0" smtClean="0"/>
              <a:t>Procurement Officer to make final decision on team members</a:t>
            </a:r>
          </a:p>
          <a:p>
            <a:pPr lvl="1"/>
            <a:r>
              <a:rPr lang="en-US" dirty="0" smtClean="0"/>
              <a:t>Team will define charter/activities to be worked during formulation process; Procurement Officer to give final approval of charter</a:t>
            </a:r>
          </a:p>
          <a:p>
            <a:pPr lvl="1"/>
            <a:r>
              <a:rPr lang="en-US" dirty="0" smtClean="0"/>
              <a:t>OHCM to facilitate meetings to establish charter, develop communication </a:t>
            </a:r>
            <a:r>
              <a:rPr lang="en-US" dirty="0" err="1" smtClean="0"/>
              <a:t>groundrules</a:t>
            </a:r>
            <a:r>
              <a:rPr lang="en-US" dirty="0" smtClean="0"/>
              <a:t>, and establish timelines</a:t>
            </a:r>
          </a:p>
          <a:p>
            <a:pPr lvl="1"/>
            <a:r>
              <a:rPr lang="en-US" dirty="0" smtClean="0"/>
              <a:t>Management support for member participation</a:t>
            </a:r>
          </a:p>
          <a:p>
            <a:pPr lvl="1"/>
            <a:r>
              <a:rPr lang="en-US" dirty="0" smtClean="0"/>
              <a:t>Team progress will be reported periodically at All Hands Meetings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Notes from All Hands presentation on </a:t>
            </a:r>
            <a:r>
              <a:rPr lang="en-US" smtClean="0"/>
              <a:t>11-12-14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4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322</Words>
  <Application>Microsoft Office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Climate Advisory Team Initiative</vt:lpstr>
      <vt:lpstr>Workplace Climate Initiative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210 All Hands Meeting</dc:title>
  <dc:creator>memcgrat</dc:creator>
  <cp:lastModifiedBy>Behnke, Wanda L. (GSFC-2100)</cp:lastModifiedBy>
  <cp:revision>21</cp:revision>
  <dcterms:created xsi:type="dcterms:W3CDTF">2014-11-10T01:24:08Z</dcterms:created>
  <dcterms:modified xsi:type="dcterms:W3CDTF">2016-11-01T13:26:37Z</dcterms:modified>
</cp:coreProperties>
</file>