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194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07ECC-8857-1A81-612F-F3822038AB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4EB301-A902-3D93-CE89-31A654C18F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6A656E-B50C-3CF5-B31C-FB04DB34BD86}"/>
              </a:ext>
            </a:extLst>
          </p:cNvPr>
          <p:cNvSpPr>
            <a:spLocks noGrp="1"/>
          </p:cNvSpPr>
          <p:nvPr>
            <p:ph type="dt" sz="half" idx="10"/>
          </p:nvPr>
        </p:nvSpPr>
        <p:spPr/>
        <p:txBody>
          <a:bodyPr/>
          <a:lstStyle/>
          <a:p>
            <a:fld id="{88219730-498F-4FB0-A0B1-894F32D5F8D4}" type="datetimeFigureOut">
              <a:rPr lang="en-US" smtClean="0"/>
              <a:t>5/30/2024</a:t>
            </a:fld>
            <a:endParaRPr lang="en-US"/>
          </a:p>
        </p:txBody>
      </p:sp>
      <p:sp>
        <p:nvSpPr>
          <p:cNvPr id="5" name="Footer Placeholder 4">
            <a:extLst>
              <a:ext uri="{FF2B5EF4-FFF2-40B4-BE49-F238E27FC236}">
                <a16:creationId xmlns:a16="http://schemas.microsoft.com/office/drawing/2014/main" id="{ACE5BF88-B57E-CB40-F531-7CE0658A56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B09CBA-1732-2E0C-AC65-BEF7D0D177C6}"/>
              </a:ext>
            </a:extLst>
          </p:cNvPr>
          <p:cNvSpPr>
            <a:spLocks noGrp="1"/>
          </p:cNvSpPr>
          <p:nvPr>
            <p:ph type="sldNum" sz="quarter" idx="12"/>
          </p:nvPr>
        </p:nvSpPr>
        <p:spPr/>
        <p:txBody>
          <a:bodyPr/>
          <a:lstStyle/>
          <a:p>
            <a:fld id="{19CA28DB-B4D8-45AC-B41F-9D3F61963795}" type="slidenum">
              <a:rPr lang="en-US" smtClean="0"/>
              <a:t>‹#›</a:t>
            </a:fld>
            <a:endParaRPr lang="en-US"/>
          </a:p>
        </p:txBody>
      </p:sp>
    </p:spTree>
    <p:extLst>
      <p:ext uri="{BB962C8B-B14F-4D97-AF65-F5344CB8AC3E}">
        <p14:creationId xmlns:p14="http://schemas.microsoft.com/office/powerpoint/2010/main" val="3229687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73774-55AD-0CD9-CA87-9F920918BB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AD14BB-D5C9-B98F-72E4-0C7D96ED5D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2B465D-5F27-6429-982E-5FF7F0AA81C5}"/>
              </a:ext>
            </a:extLst>
          </p:cNvPr>
          <p:cNvSpPr>
            <a:spLocks noGrp="1"/>
          </p:cNvSpPr>
          <p:nvPr>
            <p:ph type="dt" sz="half" idx="10"/>
          </p:nvPr>
        </p:nvSpPr>
        <p:spPr/>
        <p:txBody>
          <a:bodyPr/>
          <a:lstStyle/>
          <a:p>
            <a:fld id="{88219730-498F-4FB0-A0B1-894F32D5F8D4}" type="datetimeFigureOut">
              <a:rPr lang="en-US" smtClean="0"/>
              <a:t>5/30/2024</a:t>
            </a:fld>
            <a:endParaRPr lang="en-US"/>
          </a:p>
        </p:txBody>
      </p:sp>
      <p:sp>
        <p:nvSpPr>
          <p:cNvPr id="5" name="Footer Placeholder 4">
            <a:extLst>
              <a:ext uri="{FF2B5EF4-FFF2-40B4-BE49-F238E27FC236}">
                <a16:creationId xmlns:a16="http://schemas.microsoft.com/office/drawing/2014/main" id="{4BCF2B58-2D03-5B80-3B8E-3FEE31941C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8E7098-A0CA-B844-76F0-02534B57C4C8}"/>
              </a:ext>
            </a:extLst>
          </p:cNvPr>
          <p:cNvSpPr>
            <a:spLocks noGrp="1"/>
          </p:cNvSpPr>
          <p:nvPr>
            <p:ph type="sldNum" sz="quarter" idx="12"/>
          </p:nvPr>
        </p:nvSpPr>
        <p:spPr/>
        <p:txBody>
          <a:bodyPr/>
          <a:lstStyle/>
          <a:p>
            <a:fld id="{19CA28DB-B4D8-45AC-B41F-9D3F61963795}" type="slidenum">
              <a:rPr lang="en-US" smtClean="0"/>
              <a:t>‹#›</a:t>
            </a:fld>
            <a:endParaRPr lang="en-US"/>
          </a:p>
        </p:txBody>
      </p:sp>
    </p:spTree>
    <p:extLst>
      <p:ext uri="{BB962C8B-B14F-4D97-AF65-F5344CB8AC3E}">
        <p14:creationId xmlns:p14="http://schemas.microsoft.com/office/powerpoint/2010/main" val="172900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0669F2-E7E1-1CD4-5842-6A0616FDA6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F9EC94C-0897-265C-6FD2-147CACD808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8FF7BE-1E68-5150-885B-3D866F19AFB0}"/>
              </a:ext>
            </a:extLst>
          </p:cNvPr>
          <p:cNvSpPr>
            <a:spLocks noGrp="1"/>
          </p:cNvSpPr>
          <p:nvPr>
            <p:ph type="dt" sz="half" idx="10"/>
          </p:nvPr>
        </p:nvSpPr>
        <p:spPr/>
        <p:txBody>
          <a:bodyPr/>
          <a:lstStyle/>
          <a:p>
            <a:fld id="{88219730-498F-4FB0-A0B1-894F32D5F8D4}" type="datetimeFigureOut">
              <a:rPr lang="en-US" smtClean="0"/>
              <a:t>5/30/2024</a:t>
            </a:fld>
            <a:endParaRPr lang="en-US"/>
          </a:p>
        </p:txBody>
      </p:sp>
      <p:sp>
        <p:nvSpPr>
          <p:cNvPr id="5" name="Footer Placeholder 4">
            <a:extLst>
              <a:ext uri="{FF2B5EF4-FFF2-40B4-BE49-F238E27FC236}">
                <a16:creationId xmlns:a16="http://schemas.microsoft.com/office/drawing/2014/main" id="{7716E325-3D76-BC48-7943-5E25BB33AE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9A71A1-A570-045E-DB08-0663ED0467D0}"/>
              </a:ext>
            </a:extLst>
          </p:cNvPr>
          <p:cNvSpPr>
            <a:spLocks noGrp="1"/>
          </p:cNvSpPr>
          <p:nvPr>
            <p:ph type="sldNum" sz="quarter" idx="12"/>
          </p:nvPr>
        </p:nvSpPr>
        <p:spPr/>
        <p:txBody>
          <a:bodyPr/>
          <a:lstStyle/>
          <a:p>
            <a:fld id="{19CA28DB-B4D8-45AC-B41F-9D3F61963795}" type="slidenum">
              <a:rPr lang="en-US" smtClean="0"/>
              <a:t>‹#›</a:t>
            </a:fld>
            <a:endParaRPr lang="en-US"/>
          </a:p>
        </p:txBody>
      </p:sp>
    </p:spTree>
    <p:extLst>
      <p:ext uri="{BB962C8B-B14F-4D97-AF65-F5344CB8AC3E}">
        <p14:creationId xmlns:p14="http://schemas.microsoft.com/office/powerpoint/2010/main" val="334835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6F7DA-2191-2957-4FF7-6797F679E3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4BEE6F-0416-11A0-EA18-52BD37866A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66FAF8-1B2D-9FBD-25A6-D7FC14AF6B7F}"/>
              </a:ext>
            </a:extLst>
          </p:cNvPr>
          <p:cNvSpPr>
            <a:spLocks noGrp="1"/>
          </p:cNvSpPr>
          <p:nvPr>
            <p:ph type="dt" sz="half" idx="10"/>
          </p:nvPr>
        </p:nvSpPr>
        <p:spPr/>
        <p:txBody>
          <a:bodyPr/>
          <a:lstStyle/>
          <a:p>
            <a:fld id="{88219730-498F-4FB0-A0B1-894F32D5F8D4}" type="datetimeFigureOut">
              <a:rPr lang="en-US" smtClean="0"/>
              <a:t>5/30/2024</a:t>
            </a:fld>
            <a:endParaRPr lang="en-US"/>
          </a:p>
        </p:txBody>
      </p:sp>
      <p:sp>
        <p:nvSpPr>
          <p:cNvPr id="5" name="Footer Placeholder 4">
            <a:extLst>
              <a:ext uri="{FF2B5EF4-FFF2-40B4-BE49-F238E27FC236}">
                <a16:creationId xmlns:a16="http://schemas.microsoft.com/office/drawing/2014/main" id="{2FA66D51-2403-E345-A583-BCCA8FD10F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3AA1AF-6FA2-C02C-EE82-B61A0E0D7CF7}"/>
              </a:ext>
            </a:extLst>
          </p:cNvPr>
          <p:cNvSpPr>
            <a:spLocks noGrp="1"/>
          </p:cNvSpPr>
          <p:nvPr>
            <p:ph type="sldNum" sz="quarter" idx="12"/>
          </p:nvPr>
        </p:nvSpPr>
        <p:spPr/>
        <p:txBody>
          <a:bodyPr/>
          <a:lstStyle/>
          <a:p>
            <a:fld id="{19CA28DB-B4D8-45AC-B41F-9D3F61963795}" type="slidenum">
              <a:rPr lang="en-US" smtClean="0"/>
              <a:t>‹#›</a:t>
            </a:fld>
            <a:endParaRPr lang="en-US"/>
          </a:p>
        </p:txBody>
      </p:sp>
    </p:spTree>
    <p:extLst>
      <p:ext uri="{BB962C8B-B14F-4D97-AF65-F5344CB8AC3E}">
        <p14:creationId xmlns:p14="http://schemas.microsoft.com/office/powerpoint/2010/main" val="1913603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E4AF4-7137-BCD6-4C46-C51E4D3FD8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EB63D8-7D6E-088A-72BD-0A6274CE03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8035DA-C29E-C56C-8C9D-29307F870720}"/>
              </a:ext>
            </a:extLst>
          </p:cNvPr>
          <p:cNvSpPr>
            <a:spLocks noGrp="1"/>
          </p:cNvSpPr>
          <p:nvPr>
            <p:ph type="dt" sz="half" idx="10"/>
          </p:nvPr>
        </p:nvSpPr>
        <p:spPr/>
        <p:txBody>
          <a:bodyPr/>
          <a:lstStyle/>
          <a:p>
            <a:fld id="{88219730-498F-4FB0-A0B1-894F32D5F8D4}" type="datetimeFigureOut">
              <a:rPr lang="en-US" smtClean="0"/>
              <a:t>5/30/2024</a:t>
            </a:fld>
            <a:endParaRPr lang="en-US"/>
          </a:p>
        </p:txBody>
      </p:sp>
      <p:sp>
        <p:nvSpPr>
          <p:cNvPr id="5" name="Footer Placeholder 4">
            <a:extLst>
              <a:ext uri="{FF2B5EF4-FFF2-40B4-BE49-F238E27FC236}">
                <a16:creationId xmlns:a16="http://schemas.microsoft.com/office/drawing/2014/main" id="{23B9BCB3-1971-CB50-B5DB-0F3B55F2E7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B9E014-26D6-3060-55B2-22AC9A8B3E68}"/>
              </a:ext>
            </a:extLst>
          </p:cNvPr>
          <p:cNvSpPr>
            <a:spLocks noGrp="1"/>
          </p:cNvSpPr>
          <p:nvPr>
            <p:ph type="sldNum" sz="quarter" idx="12"/>
          </p:nvPr>
        </p:nvSpPr>
        <p:spPr/>
        <p:txBody>
          <a:bodyPr/>
          <a:lstStyle/>
          <a:p>
            <a:fld id="{19CA28DB-B4D8-45AC-B41F-9D3F61963795}" type="slidenum">
              <a:rPr lang="en-US" smtClean="0"/>
              <a:t>‹#›</a:t>
            </a:fld>
            <a:endParaRPr lang="en-US"/>
          </a:p>
        </p:txBody>
      </p:sp>
    </p:spTree>
    <p:extLst>
      <p:ext uri="{BB962C8B-B14F-4D97-AF65-F5344CB8AC3E}">
        <p14:creationId xmlns:p14="http://schemas.microsoft.com/office/powerpoint/2010/main" val="2439255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B6617-541F-67AE-E1EB-EC84835B61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A86BBE-B45D-5FDB-A458-0219CD94C2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144166-D10D-386F-734C-1D464E54DA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CF4D9C-095B-B0E0-5F9E-BEE7B23FC0C9}"/>
              </a:ext>
            </a:extLst>
          </p:cNvPr>
          <p:cNvSpPr>
            <a:spLocks noGrp="1"/>
          </p:cNvSpPr>
          <p:nvPr>
            <p:ph type="dt" sz="half" idx="10"/>
          </p:nvPr>
        </p:nvSpPr>
        <p:spPr/>
        <p:txBody>
          <a:bodyPr/>
          <a:lstStyle/>
          <a:p>
            <a:fld id="{88219730-498F-4FB0-A0B1-894F32D5F8D4}" type="datetimeFigureOut">
              <a:rPr lang="en-US" smtClean="0"/>
              <a:t>5/30/2024</a:t>
            </a:fld>
            <a:endParaRPr lang="en-US"/>
          </a:p>
        </p:txBody>
      </p:sp>
      <p:sp>
        <p:nvSpPr>
          <p:cNvPr id="6" name="Footer Placeholder 5">
            <a:extLst>
              <a:ext uri="{FF2B5EF4-FFF2-40B4-BE49-F238E27FC236}">
                <a16:creationId xmlns:a16="http://schemas.microsoft.com/office/drawing/2014/main" id="{E08AE54A-84EE-8599-EFFC-B3A75B3D79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E30908-C417-20E8-2100-CDB988A98973}"/>
              </a:ext>
            </a:extLst>
          </p:cNvPr>
          <p:cNvSpPr>
            <a:spLocks noGrp="1"/>
          </p:cNvSpPr>
          <p:nvPr>
            <p:ph type="sldNum" sz="quarter" idx="12"/>
          </p:nvPr>
        </p:nvSpPr>
        <p:spPr/>
        <p:txBody>
          <a:bodyPr/>
          <a:lstStyle/>
          <a:p>
            <a:fld id="{19CA28DB-B4D8-45AC-B41F-9D3F61963795}" type="slidenum">
              <a:rPr lang="en-US" smtClean="0"/>
              <a:t>‹#›</a:t>
            </a:fld>
            <a:endParaRPr lang="en-US"/>
          </a:p>
        </p:txBody>
      </p:sp>
    </p:spTree>
    <p:extLst>
      <p:ext uri="{BB962C8B-B14F-4D97-AF65-F5344CB8AC3E}">
        <p14:creationId xmlns:p14="http://schemas.microsoft.com/office/powerpoint/2010/main" val="2730775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B0D49-6209-CE25-9A86-234A71AE6E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85AD20-48A3-0D47-CD37-F6EC7C33DB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A44E93-E709-5152-F6EB-657703E74A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C8933F-8CAA-9B45-94F8-DE4DC0D94E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200D74-D1B4-420A-A711-B72397768E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226EDF-67B3-355F-F804-E9595709516D}"/>
              </a:ext>
            </a:extLst>
          </p:cNvPr>
          <p:cNvSpPr>
            <a:spLocks noGrp="1"/>
          </p:cNvSpPr>
          <p:nvPr>
            <p:ph type="dt" sz="half" idx="10"/>
          </p:nvPr>
        </p:nvSpPr>
        <p:spPr/>
        <p:txBody>
          <a:bodyPr/>
          <a:lstStyle/>
          <a:p>
            <a:fld id="{88219730-498F-4FB0-A0B1-894F32D5F8D4}" type="datetimeFigureOut">
              <a:rPr lang="en-US" smtClean="0"/>
              <a:t>5/30/2024</a:t>
            </a:fld>
            <a:endParaRPr lang="en-US"/>
          </a:p>
        </p:txBody>
      </p:sp>
      <p:sp>
        <p:nvSpPr>
          <p:cNvPr id="8" name="Footer Placeholder 7">
            <a:extLst>
              <a:ext uri="{FF2B5EF4-FFF2-40B4-BE49-F238E27FC236}">
                <a16:creationId xmlns:a16="http://schemas.microsoft.com/office/drawing/2014/main" id="{862A74F4-7CF4-2E73-159F-E43E1B7DCC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217A97-CCC6-8FAE-A522-A4E5CD8F2BA2}"/>
              </a:ext>
            </a:extLst>
          </p:cNvPr>
          <p:cNvSpPr>
            <a:spLocks noGrp="1"/>
          </p:cNvSpPr>
          <p:nvPr>
            <p:ph type="sldNum" sz="quarter" idx="12"/>
          </p:nvPr>
        </p:nvSpPr>
        <p:spPr/>
        <p:txBody>
          <a:bodyPr/>
          <a:lstStyle/>
          <a:p>
            <a:fld id="{19CA28DB-B4D8-45AC-B41F-9D3F61963795}" type="slidenum">
              <a:rPr lang="en-US" smtClean="0"/>
              <a:t>‹#›</a:t>
            </a:fld>
            <a:endParaRPr lang="en-US"/>
          </a:p>
        </p:txBody>
      </p:sp>
    </p:spTree>
    <p:extLst>
      <p:ext uri="{BB962C8B-B14F-4D97-AF65-F5344CB8AC3E}">
        <p14:creationId xmlns:p14="http://schemas.microsoft.com/office/powerpoint/2010/main" val="1399057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38FF3-3624-C6A9-1DA2-5F0FE78210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31ED79-A1D2-DBA7-A44B-CB7A99B3C6C7}"/>
              </a:ext>
            </a:extLst>
          </p:cNvPr>
          <p:cNvSpPr>
            <a:spLocks noGrp="1"/>
          </p:cNvSpPr>
          <p:nvPr>
            <p:ph type="dt" sz="half" idx="10"/>
          </p:nvPr>
        </p:nvSpPr>
        <p:spPr/>
        <p:txBody>
          <a:bodyPr/>
          <a:lstStyle/>
          <a:p>
            <a:fld id="{88219730-498F-4FB0-A0B1-894F32D5F8D4}" type="datetimeFigureOut">
              <a:rPr lang="en-US" smtClean="0"/>
              <a:t>5/30/2024</a:t>
            </a:fld>
            <a:endParaRPr lang="en-US"/>
          </a:p>
        </p:txBody>
      </p:sp>
      <p:sp>
        <p:nvSpPr>
          <p:cNvPr id="4" name="Footer Placeholder 3">
            <a:extLst>
              <a:ext uri="{FF2B5EF4-FFF2-40B4-BE49-F238E27FC236}">
                <a16:creationId xmlns:a16="http://schemas.microsoft.com/office/drawing/2014/main" id="{BA22F100-CB1E-0D08-5729-E51A6D025C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9B1CF5-3248-8846-C47B-499691569470}"/>
              </a:ext>
            </a:extLst>
          </p:cNvPr>
          <p:cNvSpPr>
            <a:spLocks noGrp="1"/>
          </p:cNvSpPr>
          <p:nvPr>
            <p:ph type="sldNum" sz="quarter" idx="12"/>
          </p:nvPr>
        </p:nvSpPr>
        <p:spPr/>
        <p:txBody>
          <a:bodyPr/>
          <a:lstStyle/>
          <a:p>
            <a:fld id="{19CA28DB-B4D8-45AC-B41F-9D3F61963795}" type="slidenum">
              <a:rPr lang="en-US" smtClean="0"/>
              <a:t>‹#›</a:t>
            </a:fld>
            <a:endParaRPr lang="en-US"/>
          </a:p>
        </p:txBody>
      </p:sp>
    </p:spTree>
    <p:extLst>
      <p:ext uri="{BB962C8B-B14F-4D97-AF65-F5344CB8AC3E}">
        <p14:creationId xmlns:p14="http://schemas.microsoft.com/office/powerpoint/2010/main" val="853717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C1B58F-2346-F270-74B2-9CC0A687FD4E}"/>
              </a:ext>
            </a:extLst>
          </p:cNvPr>
          <p:cNvSpPr>
            <a:spLocks noGrp="1"/>
          </p:cNvSpPr>
          <p:nvPr>
            <p:ph type="dt" sz="half" idx="10"/>
          </p:nvPr>
        </p:nvSpPr>
        <p:spPr/>
        <p:txBody>
          <a:bodyPr/>
          <a:lstStyle/>
          <a:p>
            <a:fld id="{88219730-498F-4FB0-A0B1-894F32D5F8D4}" type="datetimeFigureOut">
              <a:rPr lang="en-US" smtClean="0"/>
              <a:t>5/30/2024</a:t>
            </a:fld>
            <a:endParaRPr lang="en-US"/>
          </a:p>
        </p:txBody>
      </p:sp>
      <p:sp>
        <p:nvSpPr>
          <p:cNvPr id="3" name="Footer Placeholder 2">
            <a:extLst>
              <a:ext uri="{FF2B5EF4-FFF2-40B4-BE49-F238E27FC236}">
                <a16:creationId xmlns:a16="http://schemas.microsoft.com/office/drawing/2014/main" id="{114D1C9B-C49E-65FB-4042-971A2C0C99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8B9400-780F-E848-FDB1-311F4F06A347}"/>
              </a:ext>
            </a:extLst>
          </p:cNvPr>
          <p:cNvSpPr>
            <a:spLocks noGrp="1"/>
          </p:cNvSpPr>
          <p:nvPr>
            <p:ph type="sldNum" sz="quarter" idx="12"/>
          </p:nvPr>
        </p:nvSpPr>
        <p:spPr/>
        <p:txBody>
          <a:bodyPr/>
          <a:lstStyle/>
          <a:p>
            <a:fld id="{19CA28DB-B4D8-45AC-B41F-9D3F61963795}" type="slidenum">
              <a:rPr lang="en-US" smtClean="0"/>
              <a:t>‹#›</a:t>
            </a:fld>
            <a:endParaRPr lang="en-US"/>
          </a:p>
        </p:txBody>
      </p:sp>
    </p:spTree>
    <p:extLst>
      <p:ext uri="{BB962C8B-B14F-4D97-AF65-F5344CB8AC3E}">
        <p14:creationId xmlns:p14="http://schemas.microsoft.com/office/powerpoint/2010/main" val="2312979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19510-E5E3-3924-E369-E1D4A6149C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2D6A9F3-C386-4621-1476-0B16336402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42FE66-D24E-DAD4-4A21-950549DBA5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D524F6-8894-374F-4CB8-7968A1FB8179}"/>
              </a:ext>
            </a:extLst>
          </p:cNvPr>
          <p:cNvSpPr>
            <a:spLocks noGrp="1"/>
          </p:cNvSpPr>
          <p:nvPr>
            <p:ph type="dt" sz="half" idx="10"/>
          </p:nvPr>
        </p:nvSpPr>
        <p:spPr/>
        <p:txBody>
          <a:bodyPr/>
          <a:lstStyle/>
          <a:p>
            <a:fld id="{88219730-498F-4FB0-A0B1-894F32D5F8D4}" type="datetimeFigureOut">
              <a:rPr lang="en-US" smtClean="0"/>
              <a:t>5/30/2024</a:t>
            </a:fld>
            <a:endParaRPr lang="en-US"/>
          </a:p>
        </p:txBody>
      </p:sp>
      <p:sp>
        <p:nvSpPr>
          <p:cNvPr id="6" name="Footer Placeholder 5">
            <a:extLst>
              <a:ext uri="{FF2B5EF4-FFF2-40B4-BE49-F238E27FC236}">
                <a16:creationId xmlns:a16="http://schemas.microsoft.com/office/drawing/2014/main" id="{01F90AC8-17A3-24AD-495D-F7260EB786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D46FC8-4530-AA9F-80BB-2F512F9CD910}"/>
              </a:ext>
            </a:extLst>
          </p:cNvPr>
          <p:cNvSpPr>
            <a:spLocks noGrp="1"/>
          </p:cNvSpPr>
          <p:nvPr>
            <p:ph type="sldNum" sz="quarter" idx="12"/>
          </p:nvPr>
        </p:nvSpPr>
        <p:spPr/>
        <p:txBody>
          <a:bodyPr/>
          <a:lstStyle/>
          <a:p>
            <a:fld id="{19CA28DB-B4D8-45AC-B41F-9D3F61963795}" type="slidenum">
              <a:rPr lang="en-US" smtClean="0"/>
              <a:t>‹#›</a:t>
            </a:fld>
            <a:endParaRPr lang="en-US"/>
          </a:p>
        </p:txBody>
      </p:sp>
    </p:spTree>
    <p:extLst>
      <p:ext uri="{BB962C8B-B14F-4D97-AF65-F5344CB8AC3E}">
        <p14:creationId xmlns:p14="http://schemas.microsoft.com/office/powerpoint/2010/main" val="3313694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B06F2-E811-C5F7-1283-BF89BBAB63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61A549-D4A2-B1C1-95CE-209F4E50A5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FFB5395-F13D-4D7D-9D12-C15EDCC5A3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202952-7BC8-2DF2-DE73-B677C312A696}"/>
              </a:ext>
            </a:extLst>
          </p:cNvPr>
          <p:cNvSpPr>
            <a:spLocks noGrp="1"/>
          </p:cNvSpPr>
          <p:nvPr>
            <p:ph type="dt" sz="half" idx="10"/>
          </p:nvPr>
        </p:nvSpPr>
        <p:spPr/>
        <p:txBody>
          <a:bodyPr/>
          <a:lstStyle/>
          <a:p>
            <a:fld id="{88219730-498F-4FB0-A0B1-894F32D5F8D4}" type="datetimeFigureOut">
              <a:rPr lang="en-US" smtClean="0"/>
              <a:t>5/30/2024</a:t>
            </a:fld>
            <a:endParaRPr lang="en-US"/>
          </a:p>
        </p:txBody>
      </p:sp>
      <p:sp>
        <p:nvSpPr>
          <p:cNvPr id="6" name="Footer Placeholder 5">
            <a:extLst>
              <a:ext uri="{FF2B5EF4-FFF2-40B4-BE49-F238E27FC236}">
                <a16:creationId xmlns:a16="http://schemas.microsoft.com/office/drawing/2014/main" id="{005837E7-27C6-DD39-0156-FE34DD794C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B1A900-88A1-F945-1560-39753A189A72}"/>
              </a:ext>
            </a:extLst>
          </p:cNvPr>
          <p:cNvSpPr>
            <a:spLocks noGrp="1"/>
          </p:cNvSpPr>
          <p:nvPr>
            <p:ph type="sldNum" sz="quarter" idx="12"/>
          </p:nvPr>
        </p:nvSpPr>
        <p:spPr/>
        <p:txBody>
          <a:bodyPr/>
          <a:lstStyle/>
          <a:p>
            <a:fld id="{19CA28DB-B4D8-45AC-B41F-9D3F61963795}" type="slidenum">
              <a:rPr lang="en-US" smtClean="0"/>
              <a:t>‹#›</a:t>
            </a:fld>
            <a:endParaRPr lang="en-US"/>
          </a:p>
        </p:txBody>
      </p:sp>
    </p:spTree>
    <p:extLst>
      <p:ext uri="{BB962C8B-B14F-4D97-AF65-F5344CB8AC3E}">
        <p14:creationId xmlns:p14="http://schemas.microsoft.com/office/powerpoint/2010/main" val="300858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8655A9-A84A-05C1-E58F-73C63906DB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19D98D-1D2D-2956-35B7-39F41E491F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49BF3F-C538-86E6-13B6-A434EC7845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219730-498F-4FB0-A0B1-894F32D5F8D4}" type="datetimeFigureOut">
              <a:rPr lang="en-US" smtClean="0"/>
              <a:t>5/30/2024</a:t>
            </a:fld>
            <a:endParaRPr lang="en-US"/>
          </a:p>
        </p:txBody>
      </p:sp>
      <p:sp>
        <p:nvSpPr>
          <p:cNvPr id="5" name="Footer Placeholder 4">
            <a:extLst>
              <a:ext uri="{FF2B5EF4-FFF2-40B4-BE49-F238E27FC236}">
                <a16:creationId xmlns:a16="http://schemas.microsoft.com/office/drawing/2014/main" id="{0B1DB45E-E2FC-333B-821A-A6DC73F152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5D6DFE8-D324-427D-7C19-627D9D14FD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CA28DB-B4D8-45AC-B41F-9D3F61963795}" type="slidenum">
              <a:rPr lang="en-US" smtClean="0"/>
              <a:t>‹#›</a:t>
            </a:fld>
            <a:endParaRPr lang="en-US"/>
          </a:p>
        </p:txBody>
      </p:sp>
    </p:spTree>
    <p:extLst>
      <p:ext uri="{BB962C8B-B14F-4D97-AF65-F5344CB8AC3E}">
        <p14:creationId xmlns:p14="http://schemas.microsoft.com/office/powerpoint/2010/main" val="3223650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A9CD63E-BD14-506F-23D5-342B0CCE9B6B}"/>
              </a:ext>
            </a:extLst>
          </p:cNvPr>
          <p:cNvSpPr>
            <a:spLocks noGrp="1"/>
          </p:cNvSpPr>
          <p:nvPr>
            <p:ph type="title"/>
          </p:nvPr>
        </p:nvSpPr>
        <p:spPr>
          <a:xfrm>
            <a:off x="994669" y="878126"/>
            <a:ext cx="9833548" cy="1325563"/>
          </a:xfrm>
        </p:spPr>
        <p:txBody>
          <a:bodyPr anchor="b">
            <a:normAutofit fontScale="90000"/>
          </a:bodyPr>
          <a:lstStyle/>
          <a:p>
            <a:pPr algn="ctr"/>
            <a:r>
              <a:rPr lang="en-US" sz="4000" b="1" dirty="0">
                <a:solidFill>
                  <a:schemeClr val="tx2"/>
                </a:solidFill>
              </a:rPr>
              <a:t>GSFC Office of Procurement G.L.I.D.E. Program</a:t>
            </a:r>
            <a:br>
              <a:rPr lang="en-US" sz="3600" b="1" dirty="0">
                <a:solidFill>
                  <a:schemeClr val="tx2"/>
                </a:solidFill>
              </a:rPr>
            </a:br>
            <a:r>
              <a:rPr lang="en-US" sz="3200" b="1" i="1" dirty="0">
                <a:solidFill>
                  <a:schemeClr val="tx2"/>
                </a:solidFill>
              </a:rPr>
              <a:t>(Grow. Lead. Inspire. Develop. Excel.)</a:t>
            </a:r>
            <a:br>
              <a:rPr lang="en-US" sz="3200" b="1" i="1" dirty="0">
                <a:solidFill>
                  <a:schemeClr val="tx2"/>
                </a:solidFill>
              </a:rPr>
            </a:br>
            <a:r>
              <a:rPr lang="en-US" sz="3600" b="1" dirty="0">
                <a:solidFill>
                  <a:schemeClr val="tx2"/>
                </a:solidFill>
              </a:rPr>
              <a:t>New Employee Group</a:t>
            </a:r>
          </a:p>
        </p:txBody>
      </p:sp>
      <p:grpSp>
        <p:nvGrpSpPr>
          <p:cNvPr id="25"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B9D7CAFF-F2F3-9DEA-FE57-E1F5876E3379}"/>
              </a:ext>
            </a:extLst>
          </p:cNvPr>
          <p:cNvSpPr>
            <a:spLocks noGrp="1"/>
          </p:cNvSpPr>
          <p:nvPr>
            <p:ph idx="1"/>
          </p:nvPr>
        </p:nvSpPr>
        <p:spPr>
          <a:xfrm>
            <a:off x="1179073" y="2529562"/>
            <a:ext cx="9833548" cy="2693976"/>
          </a:xfrm>
        </p:spPr>
        <p:txBody>
          <a:bodyPr>
            <a:noAutofit/>
          </a:bodyPr>
          <a:lstStyle/>
          <a:p>
            <a:r>
              <a:rPr lang="en-US" sz="1600" b="1" dirty="0">
                <a:solidFill>
                  <a:schemeClr val="tx2"/>
                </a:solidFill>
                <a:effectLst/>
                <a:ea typeface="Calibri" panose="020F0502020204030204" pitchFamily="34" charset="0"/>
              </a:rPr>
              <a:t>GLIDE New Employee Group</a:t>
            </a:r>
          </a:p>
          <a:p>
            <a:pPr marL="0" indent="0">
              <a:buNone/>
            </a:pPr>
            <a:endParaRPr lang="en-US" sz="1200" b="1" dirty="0">
              <a:solidFill>
                <a:schemeClr val="tx2"/>
              </a:solidFill>
              <a:ea typeface="Calibri" panose="020F0502020204030204" pitchFamily="34" charset="0"/>
            </a:endParaRPr>
          </a:p>
          <a:p>
            <a:pPr lvl="1"/>
            <a:r>
              <a:rPr lang="en-US" sz="1200" dirty="0">
                <a:solidFill>
                  <a:schemeClr val="tx2"/>
                </a:solidFill>
                <a:effectLst/>
                <a:ea typeface="Calibri" panose="020F0502020204030204" pitchFamily="34" charset="0"/>
              </a:rPr>
              <a:t>The New Employee Group was created with the goal of welcoming our new employees in a collaborative environment which supports personal and professional career growth and development.  This pilot program began 2023 and was tailored toward those employees that had joined the Goddard Office of Procurement during, or shortly thereafter, the pandemic and might not have had the typical onboarding process new employee experience of the pre-covid era.</a:t>
            </a:r>
          </a:p>
          <a:p>
            <a:pPr lvl="1"/>
            <a:endParaRPr lang="en-US" sz="1200" dirty="0">
              <a:solidFill>
                <a:schemeClr val="tx2"/>
              </a:solidFill>
              <a:effectLst/>
              <a:ea typeface="Calibri" panose="020F0502020204030204" pitchFamily="34" charset="0"/>
            </a:endParaRPr>
          </a:p>
          <a:p>
            <a:pPr lvl="1"/>
            <a:r>
              <a:rPr lang="en-US" sz="1200" dirty="0">
                <a:solidFill>
                  <a:schemeClr val="tx2"/>
                </a:solidFill>
                <a:effectLst/>
                <a:ea typeface="Calibri" panose="020F0502020204030204" pitchFamily="34" charset="0"/>
              </a:rPr>
              <a:t>The New Employee Group consists of those starting their career at GSFC within the last two (2) years.  Sessions are designed to keep new employees abreast of training requirements, leadership development opportunities and resources, as well as, offering enjoyable opportunities for building bonds.  The group meets quarterly, and these events include hosting collaborative events with the GSFC Management Operations Directorate Diversity and Inclusion (MODDI) Committee for new Office of Procurement and Management Operations Directorate employees from both Wallops and Greenbelt.  These events include cohort engagement, team building and other activities which offer a great opportunity to learn about the exciting missions at GSFC and Wallops. </a:t>
            </a:r>
          </a:p>
          <a:p>
            <a:pPr marL="457200" lvl="1" indent="0">
              <a:buNone/>
            </a:pPr>
            <a:endParaRPr lang="en-US" sz="1200" dirty="0">
              <a:solidFill>
                <a:schemeClr val="tx2"/>
              </a:solidFill>
              <a:effectLst/>
              <a:ea typeface="Calibri" panose="020F0502020204030204" pitchFamily="34" charset="0"/>
            </a:endParaRPr>
          </a:p>
          <a:p>
            <a:pPr lvl="1"/>
            <a:r>
              <a:rPr lang="en-US" sz="1200" dirty="0">
                <a:solidFill>
                  <a:schemeClr val="tx2"/>
                </a:solidFill>
                <a:ea typeface="Calibri" panose="020F0502020204030204" pitchFamily="34" charset="0"/>
              </a:rPr>
              <a:t>For inquiries, please contact Makara Nevils, GSFC OP GLIDE Program Manager.</a:t>
            </a:r>
            <a:endParaRPr lang="en-US" sz="1200" dirty="0">
              <a:solidFill>
                <a:schemeClr val="tx2"/>
              </a:solidFill>
              <a:effectLst/>
              <a:ea typeface="Calibri" panose="020F0502020204030204" pitchFamily="34" charset="0"/>
            </a:endParaRPr>
          </a:p>
          <a:p>
            <a:pPr marL="457200" lvl="1" indent="0">
              <a:buNone/>
            </a:pPr>
            <a:endParaRPr lang="en-US" sz="1200" dirty="0">
              <a:solidFill>
                <a:schemeClr val="tx2"/>
              </a:solidFill>
              <a:effectLst/>
              <a:ea typeface="Calibri" panose="020F0502020204030204" pitchFamily="34" charset="0"/>
            </a:endParaRPr>
          </a:p>
        </p:txBody>
      </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896125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239</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GSFC Office of Procurement G.L.I.D.E. Program (Grow. Lead. Inspire. Develop. Excel.) New Employee Group</vt:lpstr>
    </vt:vector>
  </TitlesOfParts>
  <Company>NASA OCIO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GSFC Office of Procurement G.L.I.D.E. Program (Grow. Lead. Inspire. Develop. Excel.) New Employee Group</dc:title>
  <dc:creator>Nevils, Makara K. (GSFC-1700)</dc:creator>
  <cp:lastModifiedBy>Nevils, Makara K. (GSFC-1700)</cp:lastModifiedBy>
  <cp:revision>1</cp:revision>
  <dcterms:created xsi:type="dcterms:W3CDTF">2024-05-30T15:46:03Z</dcterms:created>
  <dcterms:modified xsi:type="dcterms:W3CDTF">2024-05-30T18:37:36Z</dcterms:modified>
</cp:coreProperties>
</file>